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media/image23.bin" ContentType="image/svg+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19"/>
  </p:notesMasterIdLst>
  <p:handoutMasterIdLst>
    <p:handoutMasterId r:id="rId20"/>
  </p:handoutMasterIdLst>
  <p:sldIdLst>
    <p:sldId id="4120" r:id="rId5"/>
    <p:sldId id="4119" r:id="rId6"/>
    <p:sldId id="1282" r:id="rId7"/>
    <p:sldId id="1821" r:id="rId8"/>
    <p:sldId id="1266" r:id="rId9"/>
    <p:sldId id="4097" r:id="rId10"/>
    <p:sldId id="1820" r:id="rId11"/>
    <p:sldId id="2147375544" r:id="rId12"/>
    <p:sldId id="1826" r:id="rId13"/>
    <p:sldId id="2147375540" r:id="rId14"/>
    <p:sldId id="1823" r:id="rId15"/>
    <p:sldId id="263" r:id="rId16"/>
    <p:sldId id="4087" r:id="rId17"/>
    <p:sldId id="4124" r:id="rId18"/>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Corbel" panose="020B0503020204020204" pitchFamily="34" charset="0"/>
      <p:regular r:id="rId25"/>
      <p:bold r:id="rId26"/>
      <p:italic r:id="rId27"/>
      <p:boldItalic r:id="rId28"/>
    </p:embeddedFont>
    <p:embeddedFont>
      <p:font typeface="Novo Apply Sans" panose="020B0503030000000000" pitchFamily="34" charset="0"/>
      <p:regular r:id="rId29"/>
      <p:bold r:id="rId30"/>
      <p:italic r:id="rId31"/>
      <p:boldItalic r:id="rId32"/>
    </p:embeddedFont>
  </p:embeddedFontLst>
  <p:custDataLst>
    <p:tags r:id="rId33"/>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E0"/>
    <a:srgbClr val="323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3BF26-1A35-4824-831B-7CC3EDE4E40D}" v="2" dt="2023-12-13T08:55:43.3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357" autoAdjust="0"/>
  </p:normalViewPr>
  <p:slideViewPr>
    <p:cSldViewPr snapToGrid="0" showGuides="1">
      <p:cViewPr varScale="1">
        <p:scale>
          <a:sx n="77" d="100"/>
          <a:sy n="77" d="100"/>
        </p:scale>
        <p:origin x="1068" y="78"/>
      </p:cViewPr>
      <p:guideLst/>
    </p:cSldViewPr>
  </p:slideViewPr>
  <p:notesTextViewPr>
    <p:cViewPr>
      <p:scale>
        <a:sx n="3" d="2"/>
        <a:sy n="3" d="2"/>
      </p:scale>
      <p:origin x="0" y="0"/>
    </p:cViewPr>
  </p:notesTextViewPr>
  <p:sorterViewPr>
    <p:cViewPr>
      <p:scale>
        <a:sx n="100" d="100"/>
        <a:sy n="100" d="100"/>
      </p:scale>
      <p:origin x="0" y="-27254"/>
    </p:cViewPr>
  </p:sorterViewPr>
  <p:notesViewPr>
    <p:cSldViewPr snapToGrid="0">
      <p:cViewPr varScale="1">
        <p:scale>
          <a:sx n="62" d="100"/>
          <a:sy n="62" d="100"/>
        </p:scale>
        <p:origin x="31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14/12/2023</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6E511-D742-4EFE-90B5-C9FC42762E0F}" type="datetimeFigureOut">
              <a:rPr lang="en-GB" smtClean="0"/>
              <a:t>14/12/2023</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CFAD1-D197-4A88-B173-A6412E995EE5}" type="slidenum">
              <a:rPr lang="en-GB" smtClean="0"/>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t>3</a:t>
            </a:fld>
            <a:endParaRPr lang="en-GB"/>
          </a:p>
        </p:txBody>
      </p:sp>
    </p:spTree>
    <p:extLst>
      <p:ext uri="{BB962C8B-B14F-4D97-AF65-F5344CB8AC3E}">
        <p14:creationId xmlns:p14="http://schemas.microsoft.com/office/powerpoint/2010/main" val="265034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spcBef>
                <a:spcPts val="0"/>
              </a:spcBef>
              <a:spcAft>
                <a:spcPts val="0"/>
              </a:spcAft>
              <a:buNone/>
            </a:pPr>
            <a:r>
              <a:rPr lang="da-DK" sz="1800" dirty="0"/>
              <a:t>Tuborg fondet, Leo Fondet, KR Fonden og Novo Nordisk Fonden</a:t>
            </a:r>
          </a:p>
          <a:p>
            <a:pPr marL="0" indent="0" fontAlgn="base">
              <a:spcBef>
                <a:spcPts val="0"/>
              </a:spcBef>
              <a:spcAft>
                <a:spcPts val="0"/>
              </a:spcAft>
              <a:buNone/>
            </a:pPr>
            <a:endParaRPr lang="da-DK" sz="1800" dirty="0"/>
          </a:p>
          <a:p>
            <a:pPr marL="0" indent="0" fontAlgn="base">
              <a:spcBef>
                <a:spcPts val="0"/>
              </a:spcBef>
              <a:spcAft>
                <a:spcPts val="0"/>
              </a:spcAft>
              <a:buNone/>
            </a:pPr>
            <a:r>
              <a:rPr lang="da-DK" sz="1800" dirty="0"/>
              <a:t>NNF har to platforme til indsamling af faglige afrapporteringer; Researchfish og Foundgood. RF til de forskningstunge bevillinger og FG til sociale og humanitære område samt på uddannelses-, formidlings- og innovationsområdet.</a:t>
            </a:r>
          </a:p>
          <a:p>
            <a:pPr marL="0" indent="0" fontAlgn="base">
              <a:spcBef>
                <a:spcPts val="0"/>
              </a:spcBef>
              <a:spcAft>
                <a:spcPts val="0"/>
              </a:spcAft>
              <a:buNone/>
            </a:pPr>
            <a:endParaRPr lang="da-DK" sz="1800" dirty="0"/>
          </a:p>
          <a:p>
            <a:pPr marL="0" indent="0" fontAlgn="base">
              <a:spcBef>
                <a:spcPts val="0"/>
              </a:spcBef>
              <a:spcAft>
                <a:spcPts val="0"/>
              </a:spcAft>
              <a:buNone/>
            </a:pPr>
            <a:r>
              <a:rPr lang="da-DK" sz="1800" dirty="0"/>
              <a:t>Sammenligner vi de to platforme, RF og FG, har FG den klare fordel at have et god og intuitiv bruger oplevelse, der spørges kun ind til de elementer som er nødvendige og ikke alt muligt andet som ikke er relevant for projekter på det humanitære om.</a:t>
            </a:r>
          </a:p>
          <a:p>
            <a:pPr marL="0" indent="0" fontAlgn="base">
              <a:spcBef>
                <a:spcPts val="0"/>
              </a:spcBef>
              <a:spcAft>
                <a:spcPts val="0"/>
              </a:spcAft>
              <a:buNone/>
            </a:pPr>
            <a:endParaRPr lang="da-DK" sz="1800" dirty="0"/>
          </a:p>
        </p:txBody>
      </p:sp>
      <p:sp>
        <p:nvSpPr>
          <p:cNvPr id="4" name="Slide Number Placeholder 3"/>
          <p:cNvSpPr>
            <a:spLocks noGrp="1"/>
          </p:cNvSpPr>
          <p:nvPr>
            <p:ph type="sldNum" sz="quarter" idx="5"/>
          </p:nvPr>
        </p:nvSpPr>
        <p:spPr/>
        <p:txBody>
          <a:bodyPr/>
          <a:lstStyle/>
          <a:p>
            <a:fld id="{A16CFAD1-D197-4A88-B173-A6412E995EE5}" type="slidenum">
              <a:rPr lang="en-GB" smtClean="0"/>
              <a:t>4</a:t>
            </a:fld>
            <a:endParaRPr lang="en-GB"/>
          </a:p>
        </p:txBody>
      </p:sp>
    </p:spTree>
    <p:extLst>
      <p:ext uri="{BB962C8B-B14F-4D97-AF65-F5344CB8AC3E}">
        <p14:creationId xmlns:p14="http://schemas.microsoft.com/office/powerpoint/2010/main" val="908869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da-DK" sz="1800" dirty="0"/>
              <a:t>Foundgood har en række fordele, Foundgood platformen er bygget op omkring </a:t>
            </a:r>
            <a:r>
              <a:rPr lang="da-DK" sz="1800" dirty="0" err="1"/>
              <a:t>Salesforce</a:t>
            </a:r>
            <a:r>
              <a:rPr lang="da-DK" sz="1800" dirty="0"/>
              <a:t> en annerkendt gennemprøvet teknologi platform som </a:t>
            </a:r>
            <a:r>
              <a:rPr lang="da-DK" sz="1800" dirty="0" err="1"/>
              <a:t>pga</a:t>
            </a:r>
            <a:r>
              <a:rPr lang="da-DK" sz="1800" dirty="0"/>
              <a:t> sit design og opbygning giver mulighed for en smidig udvikle. </a:t>
            </a:r>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t>5</a:t>
            </a:fld>
            <a:endParaRPr lang="en-GB"/>
          </a:p>
        </p:txBody>
      </p:sp>
    </p:spTree>
    <p:extLst>
      <p:ext uri="{BB962C8B-B14F-4D97-AF65-F5344CB8AC3E}">
        <p14:creationId xmlns:p14="http://schemas.microsoft.com/office/powerpoint/2010/main" val="149728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t>7</a:t>
            </a:fld>
            <a:endParaRPr lang="en-GB"/>
          </a:p>
        </p:txBody>
      </p:sp>
    </p:spTree>
    <p:extLst>
      <p:ext uri="{BB962C8B-B14F-4D97-AF65-F5344CB8AC3E}">
        <p14:creationId xmlns:p14="http://schemas.microsoft.com/office/powerpoint/2010/main" val="3696079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rPr>
              <a:t>For us there is s</a:t>
            </a:r>
            <a:r>
              <a:rPr lang="en-US" b="0" i="0" dirty="0">
                <a:solidFill>
                  <a:srgbClr val="000000"/>
                </a:solidFill>
                <a:effectLst/>
                <a:latin typeface="Calibri" panose="020F0502020204030204" pitchFamily="34" charset="0"/>
              </a:rPr>
              <a:t>trong ties between our overall ambitions to be transparent and to learn through data.</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Calibri" panose="020F0502020204030204" pitchFamily="34" charset="0"/>
            </a:endParaRPr>
          </a:p>
          <a:p>
            <a:r>
              <a:rPr lang="en-US" noProof="0" dirty="0"/>
              <a:t>For us data is a tool, a tool that we need to be able to communicate and to learn. As such the data serves multiple purposes; informed decision making, communication, and learning, and for that we have developed a data strategy that supports all the four use cases. The </a:t>
            </a:r>
            <a:r>
              <a:rPr lang="en-US" noProof="0" dirty="0" err="1"/>
              <a:t>BoD</a:t>
            </a:r>
            <a:r>
              <a:rPr lang="en-US" noProof="0" dirty="0"/>
              <a:t> and our executive office is supported by data when they are to formulate and execute a forward looking strategy. The often look for and ask to what works and what does not. Our external stakeholders the general public is provided with a large amount of detailed data in order for us to earn the legitimacy of our considerably volume of research funding going into the Danish research community. In fact we are responsible for almost 15% of all research funding in Denmark. At the level of our program areas the data is used for evaluation and learning for the development of new or enhanced funding instruments and for impact management when the scientific officers have their annual dialog meeting with the grant holders. Finally we are feeding back the data to the actual grant holders as a way to show them what we do with all the information they provide in there annual reporting. One could also me a bit cynical and say that we by openly sharing the information that the grant holders are reporting we are hoping that they would be encouraged to be accurate and trustful with what they report. </a:t>
            </a:r>
          </a:p>
          <a:p>
            <a:endParaRPr lang="en-US" sz="1800" b="0" i="0" u="none" strike="noStrike" dirty="0">
              <a:solidFill>
                <a:srgbClr val="FFFFFF"/>
              </a:solidFill>
              <a:effectLst/>
              <a:latin typeface="Novo Apply Sans" panose="020B0604020202020204" charset="0"/>
            </a:endParaRPr>
          </a:p>
          <a:p>
            <a:r>
              <a:rPr lang="en-US" sz="1800" b="0" i="0" u="none" strike="noStrike" dirty="0">
                <a:solidFill>
                  <a:srgbClr val="FFFFFF"/>
                </a:solidFill>
                <a:effectLst/>
                <a:latin typeface="Novo Apply Sans" panose="020B0604020202020204" charset="0"/>
              </a:rPr>
              <a:t>To sum up our GOAL is to empower end users who ever they are</a:t>
            </a:r>
            <a:r>
              <a:rPr lang="en-US" sz="1800" b="0" i="0" dirty="0">
                <a:solidFill>
                  <a:srgbClr val="FFFFFF"/>
                </a:solidFill>
                <a:effectLst/>
                <a:latin typeface="Novo Apply Sans" panose="020B0604020202020204" charset="0"/>
              </a:rPr>
              <a:t>​</a:t>
            </a:r>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16CFAD1-D197-4A88-B173-A6412E995EE5}" type="slidenum">
              <a:rPr lang="en-GB" smtClean="0"/>
              <a:t>8</a:t>
            </a:fld>
            <a:endParaRPr lang="en-GB"/>
          </a:p>
        </p:txBody>
      </p:sp>
    </p:spTree>
    <p:extLst>
      <p:ext uri="{BB962C8B-B14F-4D97-AF65-F5344CB8AC3E}">
        <p14:creationId xmlns:p14="http://schemas.microsoft.com/office/powerpoint/2010/main" val="408439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 behind the Dashboard started almost three years a go when our CEO returned from a meeting with colleagues from European public and private foundations. She was during that meeting presented to a prototype of a dashboard based on application data. Upon her return she asked why can’t we have something similar just much better?  </a:t>
            </a:r>
          </a:p>
          <a:p>
            <a:r>
              <a:rPr lang="en-US" noProof="0" dirty="0"/>
              <a:t>Despite or because of her whish there was an urgent need for us to clearly formulate a purpose as to why do we need an interactive dashboard? And we landed on “Developing an interactive dashboard is to support for the implementation of an evaluation and impact management culture and to be transparent towards the general public.” with this in mind we started to look at our policies and rules regarding use of data originating with our grant holders. </a:t>
            </a:r>
          </a:p>
          <a:p>
            <a:endParaRPr lang="en-US" noProof="0" dirty="0"/>
          </a:p>
        </p:txBody>
      </p:sp>
      <p:sp>
        <p:nvSpPr>
          <p:cNvPr id="4" name="Slide Number Placeholder 3"/>
          <p:cNvSpPr>
            <a:spLocks noGrp="1"/>
          </p:cNvSpPr>
          <p:nvPr>
            <p:ph type="sldNum" sz="quarter" idx="5"/>
          </p:nvPr>
        </p:nvSpPr>
        <p:spPr/>
        <p:txBody>
          <a:bodyPr/>
          <a:lstStyle/>
          <a:p>
            <a:fld id="{A16CFAD1-D197-4A88-B173-A6412E995EE5}" type="slidenum">
              <a:rPr lang="en-GB" smtClean="0"/>
              <a:t>10</a:t>
            </a:fld>
            <a:endParaRPr lang="en-GB"/>
          </a:p>
        </p:txBody>
      </p:sp>
    </p:spTree>
    <p:extLst>
      <p:ext uri="{BB962C8B-B14F-4D97-AF65-F5344CB8AC3E}">
        <p14:creationId xmlns:p14="http://schemas.microsoft.com/office/powerpoint/2010/main" val="239424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t>11</a:t>
            </a:fld>
            <a:endParaRPr lang="en-GB"/>
          </a:p>
        </p:txBody>
      </p:sp>
    </p:spTree>
    <p:extLst>
      <p:ext uri="{BB962C8B-B14F-4D97-AF65-F5344CB8AC3E}">
        <p14:creationId xmlns:p14="http://schemas.microsoft.com/office/powerpoint/2010/main" val="1175172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Light Picture Background">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D81AAE0-3B16-4F9A-A1F4-26FC826C2306}"/>
              </a:ext>
            </a:extLst>
          </p:cNvPr>
          <p:cNvSpPr>
            <a:spLocks noGrp="1"/>
          </p:cNvSpPr>
          <p:nvPr>
            <p:ph type="pic" sz="quarter" idx="13" hasCustomPrompt="1"/>
          </p:nvPr>
        </p:nvSpPr>
        <p:spPr>
          <a:xfrm>
            <a:off x="0" y="-2"/>
            <a:ext cx="18289800" cy="10292400"/>
          </a:xfrm>
          <a:solidFill>
            <a:schemeClr val="bg2"/>
          </a:solidFill>
        </p:spPr>
        <p:txBody>
          <a:bodyPr vert="horz" lIns="7200000" tIns="360000" rIns="360000" bIns="360000" rtlCol="0" anchor="b" anchorCtr="0">
            <a:noAutofit/>
          </a:bodyPr>
          <a:lstStyle>
            <a:lvl1pPr marL="0" indent="0">
              <a:buFont typeface="Arial" panose="020B0604020202020204" pitchFamily="34" charset="0"/>
              <a:buNone/>
              <a:defRPr lang="en-GB" sz="2400" dirty="0"/>
            </a:lvl1pPr>
          </a:lstStyle>
          <a:p>
            <a:pPr marL="270000" lvl="0" indent="-270000" algn="r"/>
            <a:r>
              <a:rPr lang="en-GB" noProof="0" dirty="0"/>
              <a:t>Click grey background to insert dark/light picture using the Insert tab, Pictures or Templafy</a:t>
            </a:r>
          </a:p>
          <a:p>
            <a:pPr marL="270000" lvl="0" indent="-270000" algn="r"/>
            <a:endParaRPr lang="en-GB" noProof="0" dirty="0"/>
          </a:p>
        </p:txBody>
      </p:sp>
      <p:sp>
        <p:nvSpPr>
          <p:cNvPr id="14" name="FLD_PresentationTitle">
            <a:extLst>
              <a:ext uri="{FF2B5EF4-FFF2-40B4-BE49-F238E27FC236}">
                <a16:creationId xmlns:a16="http://schemas.microsoft.com/office/drawing/2014/main" id="{CE1CD739-61DC-4D4C-AB39-49E4E791B3DE}"/>
              </a:ext>
            </a:extLst>
          </p:cNvPr>
          <p:cNvSpPr>
            <a:spLocks noGrp="1"/>
          </p:cNvSpPr>
          <p:nvPr>
            <p:ph type="ctrTitle" hasCustomPrompt="1"/>
          </p:nvPr>
        </p:nvSpPr>
        <p:spPr>
          <a:xfrm>
            <a:off x="539997" y="1080002"/>
            <a:ext cx="9936000" cy="3517200"/>
          </a:xfrm>
        </p:spPr>
        <p:txBody>
          <a:bodyPr anchor="t" anchorCtr="0"/>
          <a:lstStyle>
            <a:lvl1pPr algn="l">
              <a:lnSpc>
                <a:spcPct val="88000"/>
              </a:lnSpc>
              <a:defRPr sz="7500" cap="none" baseline="0"/>
            </a:lvl1pPr>
          </a:lstStyle>
          <a:p>
            <a:r>
              <a:rPr lang="en-GB" noProof="0" dirty="0"/>
              <a:t>Click to add title</a:t>
            </a:r>
          </a:p>
        </p:txBody>
      </p:sp>
      <p:sp>
        <p:nvSpPr>
          <p:cNvPr id="11" name="FLD_PresenterName">
            <a:extLst>
              <a:ext uri="{FF2B5EF4-FFF2-40B4-BE49-F238E27FC236}">
                <a16:creationId xmlns:a16="http://schemas.microsoft.com/office/drawing/2014/main" id="{B88DAD9B-6D9B-431F-B9B1-E33E5413546D}"/>
              </a:ext>
            </a:extLst>
          </p:cNvPr>
          <p:cNvSpPr>
            <a:spLocks noGrp="1"/>
          </p:cNvSpPr>
          <p:nvPr>
            <p:ph type="body" sz="quarter" idx="15" hasCustomPrompt="1"/>
          </p:nvPr>
        </p:nvSpPr>
        <p:spPr>
          <a:xfrm>
            <a:off x="539997" y="4609796"/>
            <a:ext cx="7009199" cy="628077"/>
          </a:xfrm>
        </p:spPr>
        <p:txBody>
          <a:bodyPr vert="horz" lIns="0" tIns="0" rIns="0" bIns="0" rtlCol="0" anchor="t" anchorCtr="0"/>
          <a:lstStyle>
            <a:lvl1pPr marL="0" indent="0">
              <a:buNone/>
              <a:defRPr lang="en-US" sz="3600" cap="none" spc="30" baseline="0" smtClean="0"/>
            </a:lvl1pPr>
            <a:lvl2pPr>
              <a:defRPr lang="en-US" sz="2700" smtClean="0">
                <a:solidFill>
                  <a:schemeClr val="tx1"/>
                </a:solidFill>
              </a:defRPr>
            </a:lvl2pPr>
            <a:lvl3pPr>
              <a:defRPr lang="en-US" sz="2700" smtClean="0">
                <a:solidFill>
                  <a:schemeClr val="tx1"/>
                </a:solidFill>
              </a:defRPr>
            </a:lvl3pPr>
            <a:lvl4pPr>
              <a:defRPr lang="en-US" sz="2700" smtClean="0">
                <a:solidFill>
                  <a:schemeClr val="tx1"/>
                </a:solidFill>
              </a:defRPr>
            </a:lvl4pPr>
            <a:lvl5pPr>
              <a:defRPr lang="en-GB" sz="2700">
                <a:solidFill>
                  <a:schemeClr val="tx1"/>
                </a:solidFill>
              </a:defRPr>
            </a:lvl5pPr>
          </a:lstStyle>
          <a:p>
            <a:pPr marL="0" lvl="0"/>
            <a:r>
              <a:rPr lang="en-GB" noProof="0" dirty="0"/>
              <a:t>Name</a:t>
            </a:r>
          </a:p>
        </p:txBody>
      </p:sp>
      <p:sp>
        <p:nvSpPr>
          <p:cNvPr id="3" name="FLD_Title"/>
          <p:cNvSpPr>
            <a:spLocks noGrp="1"/>
          </p:cNvSpPr>
          <p:nvPr>
            <p:ph type="subTitle" idx="1" hasCustomPrompt="1"/>
          </p:nvPr>
        </p:nvSpPr>
        <p:spPr>
          <a:xfrm>
            <a:off x="539998" y="5237874"/>
            <a:ext cx="7009197" cy="439332"/>
          </a:xfrm>
        </p:spPr>
        <p:txBody>
          <a:bodyPr vert="horz" lIns="0" tIns="0" rIns="0" bIns="0" rtlCol="0" anchor="t" anchorCtr="0">
            <a:noAutofit/>
          </a:bodyPr>
          <a:lstStyle>
            <a:lvl1pPr marL="0" indent="0">
              <a:buNone/>
              <a:defRPr lang="en-GB" sz="2700" cap="none" spc="30" baseline="0" dirty="0"/>
            </a:lvl1pPr>
            <a:lvl2pPr marL="270918" indent="0">
              <a:buNone/>
              <a:defRPr lang="en-GB" sz="2700" dirty="0">
                <a:solidFill>
                  <a:schemeClr val="tx1"/>
                </a:solidFill>
              </a:defRPr>
            </a:lvl2pPr>
            <a:lvl3pPr>
              <a:defRPr lang="en-GB" sz="2700" dirty="0">
                <a:solidFill>
                  <a:schemeClr val="tx1"/>
                </a:solidFill>
              </a:defRPr>
            </a:lvl3pPr>
            <a:lvl4pPr>
              <a:defRPr lang="en-GB" sz="2700" dirty="0">
                <a:solidFill>
                  <a:schemeClr val="tx1"/>
                </a:solidFill>
              </a:defRPr>
            </a:lvl4pPr>
            <a:lvl5pPr>
              <a:defRPr lang="en-GB" sz="2700" dirty="0">
                <a:solidFill>
                  <a:schemeClr val="tx1"/>
                </a:solidFill>
              </a:defRPr>
            </a:lvl5pPr>
            <a:lvl6pPr>
              <a:defRPr lang="en-GB" dirty="0"/>
            </a:lvl6pPr>
            <a:lvl7pPr>
              <a:defRPr lang="en-GB" dirty="0"/>
            </a:lvl7pPr>
            <a:lvl8pPr>
              <a:defRPr lang="en-GB" dirty="0"/>
            </a:lvl8pPr>
            <a:lvl9pPr>
              <a:defRPr lang="en-GB" dirty="0"/>
            </a:lvl9pPr>
          </a:lstStyle>
          <a:p>
            <a:pPr marL="270000" lvl="0" indent="-270000"/>
            <a:r>
              <a:rPr lang="en-GB" noProof="0" dirty="0"/>
              <a:t>Title</a:t>
            </a:r>
          </a:p>
        </p:txBody>
      </p:sp>
      <p:sp>
        <p:nvSpPr>
          <p:cNvPr id="5" name="FLD_Department">
            <a:extLst>
              <a:ext uri="{FF2B5EF4-FFF2-40B4-BE49-F238E27FC236}">
                <a16:creationId xmlns:a16="http://schemas.microsoft.com/office/drawing/2014/main" id="{591C3F16-E423-49AA-99E7-E00E40E9D936}"/>
              </a:ext>
            </a:extLst>
          </p:cNvPr>
          <p:cNvSpPr>
            <a:spLocks noGrp="1"/>
          </p:cNvSpPr>
          <p:nvPr>
            <p:ph type="body" sz="quarter" idx="20" hasCustomPrompt="1"/>
          </p:nvPr>
        </p:nvSpPr>
        <p:spPr>
          <a:xfrm>
            <a:off x="539997" y="5677205"/>
            <a:ext cx="7009197" cy="439332"/>
          </a:xfrm>
        </p:spPr>
        <p:txBody>
          <a:bodyPr/>
          <a:lstStyle>
            <a:lvl1pPr marL="0" indent="0">
              <a:buNone/>
              <a:defRPr sz="2700"/>
            </a:lvl1pPr>
          </a:lstStyle>
          <a:p>
            <a:pPr lvl="0"/>
            <a:r>
              <a:rPr lang="en-GB" noProof="0" dirty="0"/>
              <a:t>Department</a:t>
            </a:r>
          </a:p>
        </p:txBody>
      </p:sp>
      <p:sp>
        <p:nvSpPr>
          <p:cNvPr id="10" name="FLD_Location">
            <a:extLst>
              <a:ext uri="{FF2B5EF4-FFF2-40B4-BE49-F238E27FC236}">
                <a16:creationId xmlns:a16="http://schemas.microsoft.com/office/drawing/2014/main" id="{2CAEF63F-C5B3-4A26-8554-1DF1E4906FB0}"/>
              </a:ext>
            </a:extLst>
          </p:cNvPr>
          <p:cNvSpPr>
            <a:spLocks noGrp="1"/>
          </p:cNvSpPr>
          <p:nvPr>
            <p:ph type="body" sz="quarter" idx="14" hasCustomPrompt="1"/>
          </p:nvPr>
        </p:nvSpPr>
        <p:spPr>
          <a:xfrm>
            <a:off x="539997" y="432000"/>
            <a:ext cx="7009200" cy="216000"/>
          </a:xfrm>
        </p:spPr>
        <p:txBody>
          <a:bodyPr vert="horz" lIns="0" tIns="0" rIns="0" bIns="0" rtlCol="0" anchor="t" anchorCtr="0"/>
          <a:lstStyle>
            <a:lvl1pPr marL="0" indent="0">
              <a:buNone/>
              <a:defRPr lang="en-US" sz="1350" cap="none" spc="30" baseline="0" smtClean="0"/>
            </a:lvl1pPr>
            <a:lvl2pPr>
              <a:defRPr lang="en-US" sz="2700" smtClean="0">
                <a:solidFill>
                  <a:schemeClr val="tx1"/>
                </a:solidFill>
              </a:defRPr>
            </a:lvl2pPr>
            <a:lvl3pPr>
              <a:defRPr lang="en-US" sz="2700" smtClean="0">
                <a:solidFill>
                  <a:schemeClr val="tx1"/>
                </a:solidFill>
              </a:defRPr>
            </a:lvl3pPr>
            <a:lvl4pPr>
              <a:defRPr lang="en-US" sz="2700" smtClean="0">
                <a:solidFill>
                  <a:schemeClr val="tx1"/>
                </a:solidFill>
              </a:defRPr>
            </a:lvl4pPr>
            <a:lvl5pPr>
              <a:defRPr lang="en-GB" sz="2700">
                <a:solidFill>
                  <a:schemeClr val="tx1"/>
                </a:solidFill>
              </a:defRPr>
            </a:lvl5pPr>
          </a:lstStyle>
          <a:p>
            <a:pPr marL="0" lvl="0"/>
            <a:r>
              <a:rPr lang="en-GB" noProof="0" dirty="0"/>
              <a:t>Location</a:t>
            </a:r>
          </a:p>
        </p:txBody>
      </p:sp>
      <p:sp>
        <p:nvSpPr>
          <p:cNvPr id="4" name="Date_DateCustomA"/>
          <p:cNvSpPr>
            <a:spLocks noGrp="1"/>
          </p:cNvSpPr>
          <p:nvPr>
            <p:ph type="dt" sz="half" idx="10"/>
          </p:nvPr>
        </p:nvSpPr>
        <p:spPr>
          <a:xfrm>
            <a:off x="539997" y="663888"/>
            <a:ext cx="7009200" cy="216000"/>
          </a:xfrm>
        </p:spPr>
        <p:txBody>
          <a:bodyPr anchor="t" anchorCtr="0"/>
          <a:lstStyle>
            <a:lvl1pPr>
              <a:defRPr sz="1350" cap="none" baseline="0">
                <a:solidFill>
                  <a:schemeClr val="tx2"/>
                </a:solidFill>
              </a:defRPr>
            </a:lvl1pPr>
          </a:lstStyle>
          <a:p>
            <a:endParaRPr lang="en-GB" noProof="0" dirty="0"/>
          </a:p>
        </p:txBody>
      </p:sp>
      <p:sp>
        <p:nvSpPr>
          <p:cNvPr id="16" name="Text Placeholder 9">
            <a:extLst>
              <a:ext uri="{FF2B5EF4-FFF2-40B4-BE49-F238E27FC236}">
                <a16:creationId xmlns:a16="http://schemas.microsoft.com/office/drawing/2014/main" id="{C6093660-3D4D-4E19-B2EE-D96E62BB8EF0}"/>
              </a:ext>
            </a:extLst>
          </p:cNvPr>
          <p:cNvSpPr>
            <a:spLocks noGrp="1"/>
          </p:cNvSpPr>
          <p:nvPr>
            <p:ph type="body" sz="quarter" idx="21" hasCustomPrompt="1"/>
          </p:nvPr>
        </p:nvSpPr>
        <p:spPr>
          <a:xfrm>
            <a:off x="541800" y="9622054"/>
            <a:ext cx="2653200" cy="237600"/>
          </a:xfrm>
          <a:blipFill>
            <a:blip r:embed="rId2">
              <a:extLst>
                <a:ext uri="{96DAC541-7B7A-43D3-8B79-37D633B846F1}">
                  <asvg:svgBlip xmlns:asvg="http://schemas.microsoft.com/office/drawing/2016/SVG/main" r:embed="rId3"/>
                </a:ext>
              </a:extLst>
            </a:blip>
            <a:stretch>
              <a:fillRect/>
            </a:stretch>
          </a:blipFill>
        </p:spPr>
        <p:txBody>
          <a:bodyPr vert="horz" lIns="0" tIns="0" rIns="0" bIns="0" rtlCol="0" anchor="t" anchorCtr="0"/>
          <a:lstStyle>
            <a:lvl1pPr marL="0" indent="0">
              <a:buNone/>
              <a:defRPr lang="en-US" sz="150" cap="all" spc="30" smtClean="0">
                <a:noFill/>
              </a:defRPr>
            </a:lvl1pPr>
            <a:lvl2pPr>
              <a:defRPr lang="en-US" sz="2700" smtClean="0">
                <a:solidFill>
                  <a:schemeClr val="tx1"/>
                </a:solidFill>
              </a:defRPr>
            </a:lvl2pPr>
            <a:lvl3pPr>
              <a:defRPr lang="en-US" sz="2700" smtClean="0">
                <a:solidFill>
                  <a:schemeClr val="tx1"/>
                </a:solidFill>
              </a:defRPr>
            </a:lvl3pPr>
            <a:lvl4pPr>
              <a:defRPr lang="en-US" sz="2700" smtClean="0">
                <a:solidFill>
                  <a:schemeClr val="tx1"/>
                </a:solidFill>
              </a:defRPr>
            </a:lvl4pPr>
            <a:lvl5pPr>
              <a:defRPr lang="en-GB" sz="2700">
                <a:solidFill>
                  <a:schemeClr val="tx1"/>
                </a:solidFill>
              </a:defRPr>
            </a:lvl5pPr>
          </a:lstStyle>
          <a:p>
            <a:pPr marL="0" lvl="0"/>
            <a:r>
              <a:rPr lang="en-GB" noProof="0" dirty="0" err="1"/>
              <a:t>nAME</a:t>
            </a:r>
            <a:endParaRPr lang="en-GB" noProof="0" dirty="0"/>
          </a:p>
        </p:txBody>
      </p:sp>
    </p:spTree>
    <p:extLst>
      <p:ext uri="{BB962C8B-B14F-4D97-AF65-F5344CB8AC3E}">
        <p14:creationId xmlns:p14="http://schemas.microsoft.com/office/powerpoint/2010/main" val="1901919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8163" y="648000"/>
            <a:ext cx="17209295" cy="1471313"/>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40000" y="2514600"/>
            <a:ext cx="8467200" cy="6665400"/>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9280257" y="2514600"/>
            <a:ext cx="8467200" cy="6665400"/>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Footer Placeholder 6">
            <a:extLst>
              <a:ext uri="{FF2B5EF4-FFF2-40B4-BE49-F238E27FC236}">
                <a16:creationId xmlns:a16="http://schemas.microsoft.com/office/drawing/2014/main" id="{E5E72FB3-15A6-483A-A49F-F517339EAAB7}"/>
              </a:ext>
            </a:extLst>
          </p:cNvPr>
          <p:cNvSpPr>
            <a:spLocks noGrp="1"/>
          </p:cNvSpPr>
          <p:nvPr>
            <p:ph type="ftr" sz="quarter" idx="11"/>
          </p:nvPr>
        </p:nvSpPr>
        <p:spPr>
          <a:xfrm>
            <a:off x="4320000" y="9682844"/>
            <a:ext cx="7009200" cy="216000"/>
          </a:xfrm>
        </p:spPr>
        <p:txBody>
          <a:bodyPr/>
          <a:lstStyle/>
          <a:p>
            <a:endParaRPr lang="en-GB" dirty="0"/>
          </a:p>
        </p:txBody>
      </p:sp>
      <p:sp>
        <p:nvSpPr>
          <p:cNvPr id="10" name="Slide Number Placeholder 9">
            <a:extLst>
              <a:ext uri="{FF2B5EF4-FFF2-40B4-BE49-F238E27FC236}">
                <a16:creationId xmlns:a16="http://schemas.microsoft.com/office/drawing/2014/main" id="{7ECA978E-5666-4D72-85B7-63AF1B23ADF1}"/>
              </a:ext>
            </a:extLst>
          </p:cNvPr>
          <p:cNvSpPr>
            <a:spLocks noGrp="1"/>
          </p:cNvSpPr>
          <p:nvPr>
            <p:ph type="sldNum" sz="quarter" idx="12"/>
          </p:nvPr>
        </p:nvSpPr>
        <p:spPr/>
        <p:txBody>
          <a:bodyPr/>
          <a:lstStyle/>
          <a:p>
            <a:fld id="{4D833E3B-2778-42F4-9ABB-9F6DE98C7B48}" type="slidenum">
              <a:rPr lang="en-GB" smtClean="0"/>
              <a:pPr/>
              <a:t>‹#›</a:t>
            </a:fld>
            <a:endParaRPr lang="en-GB" dirty="0"/>
          </a:p>
        </p:txBody>
      </p:sp>
    </p:spTree>
    <p:extLst>
      <p:ext uri="{BB962C8B-B14F-4D97-AF65-F5344CB8AC3E}">
        <p14:creationId xmlns:p14="http://schemas.microsoft.com/office/powerpoint/2010/main" val="184346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Content A,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8163" y="648000"/>
            <a:ext cx="17209295" cy="1431129"/>
          </a:xfrm>
        </p:spPr>
        <p:txBody>
          <a:bodyPr/>
          <a:lstStyle>
            <a:lvl1pPr>
              <a:defRPr>
                <a:solidFill>
                  <a:schemeClr val="bg1"/>
                </a:solidFill>
              </a:defRPr>
            </a:lvl1pPr>
          </a:lstStyle>
          <a:p>
            <a:r>
              <a:rPr lang="en-GB" dirty="0"/>
              <a:t>Click to add title</a:t>
            </a:r>
          </a:p>
        </p:txBody>
      </p:sp>
      <p:sp>
        <p:nvSpPr>
          <p:cNvPr id="3" name="Content Placeholder 2"/>
          <p:cNvSpPr>
            <a:spLocks noGrp="1"/>
          </p:cNvSpPr>
          <p:nvPr>
            <p:ph sz="half" idx="1" hasCustomPrompt="1"/>
          </p:nvPr>
        </p:nvSpPr>
        <p:spPr>
          <a:xfrm>
            <a:off x="540000" y="2518036"/>
            <a:ext cx="8467200" cy="666882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 name="Content Placeholder 3"/>
          <p:cNvSpPr>
            <a:spLocks noGrp="1"/>
          </p:cNvSpPr>
          <p:nvPr>
            <p:ph sz="half" idx="2" hasCustomPrompt="1"/>
          </p:nvPr>
        </p:nvSpPr>
        <p:spPr>
          <a:xfrm>
            <a:off x="9280257" y="2514599"/>
            <a:ext cx="8467200" cy="66653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7" name="Footer Placeholder 6">
            <a:extLst>
              <a:ext uri="{FF2B5EF4-FFF2-40B4-BE49-F238E27FC236}">
                <a16:creationId xmlns:a16="http://schemas.microsoft.com/office/drawing/2014/main" id="{DF3FDB9E-F170-4556-92A3-35F7B15EFFB4}"/>
              </a:ext>
            </a:extLst>
          </p:cNvPr>
          <p:cNvSpPr>
            <a:spLocks noGrp="1"/>
          </p:cNvSpPr>
          <p:nvPr>
            <p:ph type="ftr" sz="quarter" idx="11"/>
          </p:nvPr>
        </p:nvSpPr>
        <p:spPr>
          <a:xfrm>
            <a:off x="4320000" y="9682844"/>
            <a:ext cx="7009200" cy="216000"/>
          </a:xfrm>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A2778AE1-45CE-4770-A298-DD15E93D127A}"/>
              </a:ext>
            </a:extLst>
          </p:cNvPr>
          <p:cNvSpPr>
            <a:spLocks noGrp="1"/>
          </p:cNvSpPr>
          <p:nvPr>
            <p:ph type="sldNum" sz="quarter" idx="12"/>
          </p:nvPr>
        </p:nvSpPr>
        <p:spPr/>
        <p:txBody>
          <a:bodyPr/>
          <a:lstStyle>
            <a:lvl1pPr>
              <a:defRPr>
                <a:solidFill>
                  <a:schemeClr val="bg1"/>
                </a:solidFill>
              </a:defRPr>
            </a:lvl1pPr>
          </a:lstStyle>
          <a:p>
            <a:fld id="{4D833E3B-2778-42F4-9ABB-9F6DE98C7B48}" type="slidenum">
              <a:rPr lang="en-GB" smtClean="0"/>
              <a:pPr/>
              <a:t>‹#›</a:t>
            </a:fld>
            <a:endParaRPr lang="en-GB" dirty="0"/>
          </a:p>
        </p:txBody>
      </p:sp>
      <p:pic>
        <p:nvPicPr>
          <p:cNvPr id="8" name="Picture 7">
            <a:extLst>
              <a:ext uri="{FF2B5EF4-FFF2-40B4-BE49-F238E27FC236}">
                <a16:creationId xmlns:a16="http://schemas.microsoft.com/office/drawing/2014/main" id="{C669B187-E202-435F-8F20-43204D8AB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0" y="9619200"/>
            <a:ext cx="2653200" cy="236279"/>
          </a:xfrm>
          <a:prstGeom prst="rect">
            <a:avLst/>
          </a:prstGeom>
        </p:spPr>
      </p:pic>
    </p:spTree>
    <p:extLst>
      <p:ext uri="{BB962C8B-B14F-4D97-AF65-F5344CB8AC3E}">
        <p14:creationId xmlns:p14="http://schemas.microsoft.com/office/powerpoint/2010/main" val="782097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8163" y="648000"/>
            <a:ext cx="17209293" cy="1471313"/>
          </a:xfrm>
        </p:spPr>
        <p:txBody>
          <a:bodyPr/>
          <a:lstStyle>
            <a:lvl1pPr>
              <a:defRPr/>
            </a:lvl1pPr>
          </a:lstStyle>
          <a:p>
            <a:r>
              <a:rPr lang="en-GB" noProof="0" dirty="0"/>
              <a:t>Click to add title</a:t>
            </a:r>
          </a:p>
        </p:txBody>
      </p:sp>
      <p:sp>
        <p:nvSpPr>
          <p:cNvPr id="3" name="Content Placeholder 2"/>
          <p:cNvSpPr>
            <a:spLocks noGrp="1"/>
          </p:cNvSpPr>
          <p:nvPr>
            <p:ph idx="1" hasCustomPrompt="1"/>
          </p:nvPr>
        </p:nvSpPr>
        <p:spPr>
          <a:xfrm>
            <a:off x="538162" y="2514600"/>
            <a:ext cx="17209295" cy="6665400"/>
          </a:xfrm>
        </p:spPr>
        <p:txBody>
          <a:bodyPr numCol="1" spcCol="252000">
            <a:noAutofit/>
          </a:bodyPr>
          <a:lstStyle>
            <a:lvl1pPr>
              <a:spcBef>
                <a:spcPts val="900"/>
              </a:spcBef>
              <a:defRPr/>
            </a:lvl1pPr>
            <a:lvl5pPr>
              <a:defRPr/>
            </a:lvl5pPr>
          </a:lstStyle>
          <a:p>
            <a:pPr lvl="0"/>
            <a:r>
              <a:rPr lang="en-GB" noProof="0" dirty="0"/>
              <a:t>Add bullet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Footer Placeholder 4">
            <a:extLst>
              <a:ext uri="{FF2B5EF4-FFF2-40B4-BE49-F238E27FC236}">
                <a16:creationId xmlns:a16="http://schemas.microsoft.com/office/drawing/2014/main" id="{1149244D-0233-4970-A8BF-377AE4AB9392}"/>
              </a:ext>
            </a:extLst>
          </p:cNvPr>
          <p:cNvSpPr>
            <a:spLocks noGrp="1"/>
          </p:cNvSpPr>
          <p:nvPr>
            <p:ph type="ftr" sz="quarter" idx="11"/>
          </p:nvPr>
        </p:nvSpPr>
        <p:spPr/>
        <p:txBody>
          <a:bodyPr/>
          <a:lstStyle/>
          <a:p>
            <a:endParaRPr lang="en-GB" noProof="0" dirty="0"/>
          </a:p>
        </p:txBody>
      </p:sp>
      <p:sp>
        <p:nvSpPr>
          <p:cNvPr id="6" name="Slide Number Placeholder 5">
            <a:extLst>
              <a:ext uri="{FF2B5EF4-FFF2-40B4-BE49-F238E27FC236}">
                <a16:creationId xmlns:a16="http://schemas.microsoft.com/office/drawing/2014/main" id="{D215F3C1-9DF3-4DDF-B795-65E384CD62C5}"/>
              </a:ext>
            </a:extLst>
          </p:cNvPr>
          <p:cNvSpPr>
            <a:spLocks noGrp="1"/>
          </p:cNvSpPr>
          <p:nvPr>
            <p:ph type="sldNum" sz="quarter" idx="12"/>
          </p:nvPr>
        </p:nvSpPr>
        <p:spPr/>
        <p:txBody>
          <a:bodyPr/>
          <a:lstStyle/>
          <a:p>
            <a:fld id="{4D833E3B-2778-42F4-9ABB-9F6DE98C7B48}" type="slidenum">
              <a:rPr lang="en-GB" noProof="0" smtClean="0"/>
              <a:pPr/>
              <a:t>‹#›</a:t>
            </a:fld>
            <a:endParaRPr lang="en-GB" noProof="0" dirty="0"/>
          </a:p>
        </p:txBody>
      </p:sp>
    </p:spTree>
    <p:extLst>
      <p:ext uri="{BB962C8B-B14F-4D97-AF65-F5344CB8AC3E}">
        <p14:creationId xmlns:p14="http://schemas.microsoft.com/office/powerpoint/2010/main" val="38729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Content B,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8163" y="648000"/>
            <a:ext cx="17209293" cy="1471313"/>
          </a:xfrm>
        </p:spPr>
        <p:txBody>
          <a:bodyPr/>
          <a:lstStyle>
            <a:lvl1pPr>
              <a:defRPr>
                <a:solidFill>
                  <a:schemeClr val="bg1"/>
                </a:solidFill>
              </a:defRPr>
            </a:lvl1pPr>
          </a:lstStyle>
          <a:p>
            <a:r>
              <a:rPr lang="en-GB" noProof="0" dirty="0"/>
              <a:t>Click to add title</a:t>
            </a:r>
          </a:p>
        </p:txBody>
      </p:sp>
      <p:sp>
        <p:nvSpPr>
          <p:cNvPr id="3" name="Content Placeholder 2"/>
          <p:cNvSpPr>
            <a:spLocks noGrp="1"/>
          </p:cNvSpPr>
          <p:nvPr>
            <p:ph idx="1" hasCustomPrompt="1"/>
          </p:nvPr>
        </p:nvSpPr>
        <p:spPr>
          <a:xfrm>
            <a:off x="538162" y="2514600"/>
            <a:ext cx="17209295" cy="6665400"/>
          </a:xfrm>
        </p:spPr>
        <p:txBody>
          <a:bodyPr/>
          <a:lstStyle>
            <a:lvl1pPr>
              <a:spcBef>
                <a:spcPts val="900"/>
              </a:spcBef>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Footer Placeholder 4">
            <a:extLst>
              <a:ext uri="{FF2B5EF4-FFF2-40B4-BE49-F238E27FC236}">
                <a16:creationId xmlns:a16="http://schemas.microsoft.com/office/drawing/2014/main" id="{6413CDEF-2644-4D52-B74A-F86E9922B253}"/>
              </a:ext>
            </a:extLst>
          </p:cNvPr>
          <p:cNvSpPr>
            <a:spLocks noGrp="1"/>
          </p:cNvSpPr>
          <p:nvPr>
            <p:ph type="ftr" sz="quarter" idx="11"/>
          </p:nvPr>
        </p:nvSpPr>
        <p:spPr/>
        <p:txBody>
          <a:bodyPr/>
          <a:lstStyle>
            <a:lvl1pPr>
              <a:defRPr>
                <a:solidFill>
                  <a:schemeClr val="bg1"/>
                </a:solidFill>
              </a:defRPr>
            </a:lvl1pPr>
          </a:lstStyle>
          <a:p>
            <a:endParaRPr lang="en-GB" noProof="0" dirty="0"/>
          </a:p>
        </p:txBody>
      </p:sp>
      <p:sp>
        <p:nvSpPr>
          <p:cNvPr id="6" name="Slide Number Placeholder 5">
            <a:extLst>
              <a:ext uri="{FF2B5EF4-FFF2-40B4-BE49-F238E27FC236}">
                <a16:creationId xmlns:a16="http://schemas.microsoft.com/office/drawing/2014/main" id="{65A3F5AD-E92D-4C3E-9CB1-945E4E4EC7F9}"/>
              </a:ext>
            </a:extLst>
          </p:cNvPr>
          <p:cNvSpPr>
            <a:spLocks noGrp="1"/>
          </p:cNvSpPr>
          <p:nvPr>
            <p:ph type="sldNum" sz="quarter" idx="12"/>
          </p:nvPr>
        </p:nvSpPr>
        <p:spPr/>
        <p:txBody>
          <a:bodyPr/>
          <a:lstStyle>
            <a:lvl1pPr>
              <a:defRPr>
                <a:solidFill>
                  <a:schemeClr val="bg1"/>
                </a:solidFill>
              </a:defRPr>
            </a:lvl1pPr>
          </a:lstStyle>
          <a:p>
            <a:fld id="{4D833E3B-2778-42F4-9ABB-9F6DE98C7B48}" type="slidenum">
              <a:rPr lang="en-GB" noProof="0" smtClean="0"/>
              <a:pPr/>
              <a:t>‹#›</a:t>
            </a:fld>
            <a:endParaRPr lang="en-GB" noProof="0" dirty="0"/>
          </a:p>
        </p:txBody>
      </p:sp>
      <p:pic>
        <p:nvPicPr>
          <p:cNvPr id="7" name="Picture 6">
            <a:extLst>
              <a:ext uri="{FF2B5EF4-FFF2-40B4-BE49-F238E27FC236}">
                <a16:creationId xmlns:a16="http://schemas.microsoft.com/office/drawing/2014/main" id="{4F14E251-5F9A-4843-AC44-77EA5FB67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0" y="9619200"/>
            <a:ext cx="2653200" cy="236279"/>
          </a:xfrm>
          <a:prstGeom prst="rect">
            <a:avLst/>
          </a:prstGeom>
        </p:spPr>
      </p:pic>
    </p:spTree>
    <p:extLst>
      <p:ext uri="{BB962C8B-B14F-4D97-AF65-F5344CB8AC3E}">
        <p14:creationId xmlns:p14="http://schemas.microsoft.com/office/powerpoint/2010/main" val="4101252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F3B28CD-A795-4AD8-AB06-FA5B88FEC440}"/>
              </a:ext>
            </a:extLst>
          </p:cNvPr>
          <p:cNvSpPr>
            <a:spLocks noGrp="1"/>
          </p:cNvSpPr>
          <p:nvPr>
            <p:ph type="title" hasCustomPrompt="1"/>
          </p:nvPr>
        </p:nvSpPr>
        <p:spPr>
          <a:xfrm>
            <a:off x="540000" y="648000"/>
            <a:ext cx="6091200" cy="1471313"/>
          </a:xfrm>
        </p:spPr>
        <p:txBody>
          <a:bodyPr/>
          <a:lstStyle>
            <a:lvl1pPr>
              <a:defRPr/>
            </a:lvl1pPr>
          </a:lstStyle>
          <a:p>
            <a:r>
              <a:rPr lang="en-GB" noProof="0" dirty="0"/>
              <a:t>Click to add title</a:t>
            </a:r>
          </a:p>
        </p:txBody>
      </p:sp>
      <p:sp>
        <p:nvSpPr>
          <p:cNvPr id="3" name="Content Placeholder 2"/>
          <p:cNvSpPr>
            <a:spLocks noGrp="1"/>
          </p:cNvSpPr>
          <p:nvPr>
            <p:ph idx="1" hasCustomPrompt="1"/>
          </p:nvPr>
        </p:nvSpPr>
        <p:spPr>
          <a:xfrm>
            <a:off x="540000" y="2514600"/>
            <a:ext cx="6091200" cy="6672263"/>
          </a:xfrm>
        </p:spPr>
        <p:txBody>
          <a:bodyPr/>
          <a:lstStyle>
            <a:lvl1pPr>
              <a:spcBef>
                <a:spcPts val="900"/>
              </a:spcBef>
              <a:defRPr/>
            </a:lvl1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icture Placeholder 7">
            <a:extLst>
              <a:ext uri="{FF2B5EF4-FFF2-40B4-BE49-F238E27FC236}">
                <a16:creationId xmlns:a16="http://schemas.microsoft.com/office/drawing/2014/main" id="{BF743C10-183C-44BB-A14A-43B85B776010}"/>
              </a:ext>
            </a:extLst>
          </p:cNvPr>
          <p:cNvSpPr>
            <a:spLocks noGrp="1"/>
          </p:cNvSpPr>
          <p:nvPr>
            <p:ph type="pic" sz="quarter" idx="13" hasCustomPrompt="1"/>
          </p:nvPr>
        </p:nvSpPr>
        <p:spPr>
          <a:xfrm>
            <a:off x="6910200" y="0"/>
            <a:ext cx="11377800" cy="10292400"/>
          </a:xfrm>
          <a:solidFill>
            <a:schemeClr val="bg2"/>
          </a:solidFill>
        </p:spPr>
        <p:txBody>
          <a:bodyPr vert="horz" lIns="2160000" tIns="360000" rIns="360000" bIns="360000" rtlCol="0" anchor="b" anchorCtr="0">
            <a:noAutofit/>
          </a:bodyPr>
          <a:lstStyle>
            <a:lvl1pPr marL="0" indent="0">
              <a:buNone/>
              <a:defRPr lang="en-GB" sz="2400" dirty="0"/>
            </a:lvl1pPr>
          </a:lstStyle>
          <a:p>
            <a:pPr marL="270000" lvl="0" indent="-270000" algn="r"/>
            <a:r>
              <a:rPr lang="en-GB" noProof="0" dirty="0"/>
              <a:t>Click grey background to insert dark/light picture using the Insert tab, Pictures or Templafy</a:t>
            </a:r>
          </a:p>
        </p:txBody>
      </p:sp>
      <p:sp>
        <p:nvSpPr>
          <p:cNvPr id="6" name="Footer Placeholder 5">
            <a:extLst>
              <a:ext uri="{FF2B5EF4-FFF2-40B4-BE49-F238E27FC236}">
                <a16:creationId xmlns:a16="http://schemas.microsoft.com/office/drawing/2014/main" id="{55CB43F9-1173-4F4F-8CE9-7A2657F56E0C}"/>
              </a:ext>
            </a:extLst>
          </p:cNvPr>
          <p:cNvSpPr>
            <a:spLocks noGrp="1"/>
          </p:cNvSpPr>
          <p:nvPr>
            <p:ph type="ftr" sz="quarter" idx="15"/>
          </p:nvPr>
        </p:nvSpPr>
        <p:spPr>
          <a:xfrm>
            <a:off x="7560000" y="9682844"/>
            <a:ext cx="7009200" cy="216000"/>
          </a:xfrm>
        </p:spPr>
        <p:txBody>
          <a:bodyPr/>
          <a:lstStyle/>
          <a:p>
            <a:endParaRPr lang="en-GB" noProof="0" dirty="0"/>
          </a:p>
        </p:txBody>
      </p:sp>
      <p:sp>
        <p:nvSpPr>
          <p:cNvPr id="9" name="Slide Number Placeholder 8">
            <a:extLst>
              <a:ext uri="{FF2B5EF4-FFF2-40B4-BE49-F238E27FC236}">
                <a16:creationId xmlns:a16="http://schemas.microsoft.com/office/drawing/2014/main" id="{FE799C89-93BB-412B-AB87-5A457F2A30AD}"/>
              </a:ext>
            </a:extLst>
          </p:cNvPr>
          <p:cNvSpPr>
            <a:spLocks noGrp="1"/>
          </p:cNvSpPr>
          <p:nvPr>
            <p:ph type="sldNum" sz="quarter" idx="16"/>
          </p:nvPr>
        </p:nvSpPr>
        <p:spPr/>
        <p:txBody>
          <a:bodyPr/>
          <a:lstStyle/>
          <a:p>
            <a:fld id="{4D833E3B-2778-42F4-9ABB-9F6DE98C7B48}" type="slidenum">
              <a:rPr lang="en-GB" noProof="0" smtClean="0"/>
              <a:pPr/>
              <a:t>‹#›</a:t>
            </a:fld>
            <a:endParaRPr lang="en-GB" noProof="0" dirty="0"/>
          </a:p>
        </p:txBody>
      </p:sp>
    </p:spTree>
    <p:extLst>
      <p:ext uri="{BB962C8B-B14F-4D97-AF65-F5344CB8AC3E}">
        <p14:creationId xmlns:p14="http://schemas.microsoft.com/office/powerpoint/2010/main" val="3308314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D86C3EC-5D68-47BF-A545-681BAAF0BD0F}"/>
              </a:ext>
            </a:extLst>
          </p:cNvPr>
          <p:cNvSpPr>
            <a:spLocks noGrp="1"/>
          </p:cNvSpPr>
          <p:nvPr>
            <p:ph type="title" hasCustomPrompt="1"/>
          </p:nvPr>
        </p:nvSpPr>
        <p:spPr>
          <a:xfrm>
            <a:off x="540000" y="648000"/>
            <a:ext cx="5551200" cy="1471313"/>
          </a:xfrm>
        </p:spPr>
        <p:txBody>
          <a:bodyPr/>
          <a:lstStyle>
            <a:lvl1pPr>
              <a:defRPr/>
            </a:lvl1pPr>
          </a:lstStyle>
          <a:p>
            <a:r>
              <a:rPr lang="en-GB" noProof="0" dirty="0"/>
              <a:t>Click to add title</a:t>
            </a:r>
          </a:p>
        </p:txBody>
      </p:sp>
      <p:sp>
        <p:nvSpPr>
          <p:cNvPr id="30" name="Content Placeholder 2">
            <a:extLst>
              <a:ext uri="{FF2B5EF4-FFF2-40B4-BE49-F238E27FC236}">
                <a16:creationId xmlns:a16="http://schemas.microsoft.com/office/drawing/2014/main" id="{FBCB3BF1-06F1-40E8-8722-1B3E8B7F1722}"/>
              </a:ext>
            </a:extLst>
          </p:cNvPr>
          <p:cNvSpPr>
            <a:spLocks noGrp="1"/>
          </p:cNvSpPr>
          <p:nvPr>
            <p:ph idx="1" hasCustomPrompt="1"/>
          </p:nvPr>
        </p:nvSpPr>
        <p:spPr>
          <a:xfrm>
            <a:off x="540000" y="2514600"/>
            <a:ext cx="5551200" cy="6672264"/>
          </a:xfrm>
        </p:spPr>
        <p:txBody>
          <a:bodyPr/>
          <a:lstStyle>
            <a:lvl1pPr>
              <a:spcBef>
                <a:spcPts val="900"/>
              </a:spcBef>
              <a:defRPr/>
            </a:lvl1pPr>
            <a:lvl5pP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31" name="Content Placeholder 2">
            <a:extLst>
              <a:ext uri="{FF2B5EF4-FFF2-40B4-BE49-F238E27FC236}">
                <a16:creationId xmlns:a16="http://schemas.microsoft.com/office/drawing/2014/main" id="{E5C328BC-886E-497E-81EF-E052F3412F39}"/>
              </a:ext>
            </a:extLst>
          </p:cNvPr>
          <p:cNvSpPr>
            <a:spLocks noGrp="1"/>
          </p:cNvSpPr>
          <p:nvPr>
            <p:ph idx="13" hasCustomPrompt="1"/>
          </p:nvPr>
        </p:nvSpPr>
        <p:spPr>
          <a:xfrm>
            <a:off x="6366600" y="648000"/>
            <a:ext cx="11377800" cy="8538864"/>
          </a:xfrm>
        </p:spPr>
        <p:txBody>
          <a:bodyPr/>
          <a:lstStyle>
            <a:lvl1pPr>
              <a:spcBef>
                <a:spcPts val="900"/>
              </a:spcBef>
              <a:defRPr/>
            </a:lvl1pPr>
            <a:lvl5pP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6" name="Footer Placeholder 5">
            <a:extLst>
              <a:ext uri="{FF2B5EF4-FFF2-40B4-BE49-F238E27FC236}">
                <a16:creationId xmlns:a16="http://schemas.microsoft.com/office/drawing/2014/main" id="{CDC40232-DFEB-4EC2-BD61-78F2EEA53A40}"/>
              </a:ext>
            </a:extLst>
          </p:cNvPr>
          <p:cNvSpPr>
            <a:spLocks noGrp="1"/>
          </p:cNvSpPr>
          <p:nvPr>
            <p:ph type="ftr" sz="quarter" idx="15"/>
          </p:nvPr>
        </p:nvSpPr>
        <p:spPr/>
        <p:txBody>
          <a:bodyPr/>
          <a:lstStyle/>
          <a:p>
            <a:endParaRPr lang="en-GB" dirty="0"/>
          </a:p>
        </p:txBody>
      </p:sp>
      <p:sp>
        <p:nvSpPr>
          <p:cNvPr id="7" name="Slide Number Placeholder 6">
            <a:extLst>
              <a:ext uri="{FF2B5EF4-FFF2-40B4-BE49-F238E27FC236}">
                <a16:creationId xmlns:a16="http://schemas.microsoft.com/office/drawing/2014/main" id="{847113A2-75AD-431B-BF59-D31D7B13D5A7}"/>
              </a:ext>
            </a:extLst>
          </p:cNvPr>
          <p:cNvSpPr>
            <a:spLocks noGrp="1"/>
          </p:cNvSpPr>
          <p:nvPr>
            <p:ph type="sldNum" sz="quarter" idx="16"/>
          </p:nvPr>
        </p:nvSpPr>
        <p:spPr/>
        <p:txBody>
          <a:bodyPr/>
          <a:lstStyle/>
          <a:p>
            <a:fld id="{4D833E3B-2778-42F4-9ABB-9F6DE98C7B48}" type="slidenum">
              <a:rPr lang="en-GB" smtClean="0"/>
              <a:pPr/>
              <a:t>‹#›</a:t>
            </a:fld>
            <a:endParaRPr lang="en-GB" dirty="0"/>
          </a:p>
        </p:txBody>
      </p:sp>
    </p:spTree>
    <p:extLst>
      <p:ext uri="{BB962C8B-B14F-4D97-AF65-F5344CB8AC3E}">
        <p14:creationId xmlns:p14="http://schemas.microsoft.com/office/powerpoint/2010/main" val="21432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F3B28CD-A795-4AD8-AB06-FA5B88FEC440}"/>
              </a:ext>
            </a:extLst>
          </p:cNvPr>
          <p:cNvSpPr>
            <a:spLocks noGrp="1"/>
          </p:cNvSpPr>
          <p:nvPr>
            <p:ph type="title" hasCustomPrompt="1"/>
          </p:nvPr>
        </p:nvSpPr>
        <p:spPr>
          <a:xfrm>
            <a:off x="540000" y="648000"/>
            <a:ext cx="9066600" cy="1431131"/>
          </a:xfrm>
        </p:spPr>
        <p:txBody>
          <a:bodyPr/>
          <a:lstStyle>
            <a:lvl1pPr>
              <a:defRPr/>
            </a:lvl1pPr>
          </a:lstStyle>
          <a:p>
            <a:r>
              <a:rPr lang="en-GB" noProof="0" dirty="0"/>
              <a:t>Click to add title</a:t>
            </a:r>
          </a:p>
        </p:txBody>
      </p:sp>
      <p:sp>
        <p:nvSpPr>
          <p:cNvPr id="3" name="Content Placeholder 2"/>
          <p:cNvSpPr>
            <a:spLocks noGrp="1"/>
          </p:cNvSpPr>
          <p:nvPr>
            <p:ph idx="1" hasCustomPrompt="1"/>
          </p:nvPr>
        </p:nvSpPr>
        <p:spPr>
          <a:xfrm>
            <a:off x="540000" y="2514599"/>
            <a:ext cx="9066600" cy="6665399"/>
          </a:xfrm>
        </p:spPr>
        <p:txBody>
          <a:bodyPr/>
          <a:lstStyle>
            <a:lvl1pPr>
              <a:spcBef>
                <a:spcPts val="900"/>
              </a:spcBef>
              <a:defRPr/>
            </a:lvl1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icture Placeholder 7">
            <a:extLst>
              <a:ext uri="{FF2B5EF4-FFF2-40B4-BE49-F238E27FC236}">
                <a16:creationId xmlns:a16="http://schemas.microsoft.com/office/drawing/2014/main" id="{BF743C10-183C-44BB-A14A-43B85B776010}"/>
              </a:ext>
            </a:extLst>
          </p:cNvPr>
          <p:cNvSpPr>
            <a:spLocks noGrp="1"/>
          </p:cNvSpPr>
          <p:nvPr>
            <p:ph type="pic" sz="quarter" idx="13" hasCustomPrompt="1"/>
          </p:nvPr>
        </p:nvSpPr>
        <p:spPr>
          <a:xfrm>
            <a:off x="10425600" y="0"/>
            <a:ext cx="7862400" cy="10292400"/>
          </a:xfrm>
          <a:solidFill>
            <a:schemeClr val="bg2"/>
          </a:solidFill>
        </p:spPr>
        <p:txBody>
          <a:bodyPr vert="horz" lIns="2160000" tIns="360000" rIns="360000" bIns="360000" rtlCol="0" anchor="b" anchorCtr="0">
            <a:noAutofit/>
          </a:bodyPr>
          <a:lstStyle>
            <a:lvl1pPr marL="0" indent="0">
              <a:buNone/>
              <a:defRPr lang="en-GB" sz="2400" dirty="0"/>
            </a:lvl1pPr>
          </a:lstStyle>
          <a:p>
            <a:pPr marL="270000" lvl="0" indent="-270000" algn="r"/>
            <a:r>
              <a:rPr lang="en-GB" dirty="0"/>
              <a:t>Click grey background to insert dark/light picture using the Insert tab, Pictures or </a:t>
            </a:r>
            <a:r>
              <a:rPr lang="en-GB" dirty="0" err="1"/>
              <a:t>Templafy</a:t>
            </a:r>
          </a:p>
        </p:txBody>
      </p:sp>
      <p:sp>
        <p:nvSpPr>
          <p:cNvPr id="6" name="Footer Placeholder 5">
            <a:extLst>
              <a:ext uri="{FF2B5EF4-FFF2-40B4-BE49-F238E27FC236}">
                <a16:creationId xmlns:a16="http://schemas.microsoft.com/office/drawing/2014/main" id="{5212C6DA-55DB-46D5-90DC-87C5D36FC87E}"/>
              </a:ext>
            </a:extLst>
          </p:cNvPr>
          <p:cNvSpPr>
            <a:spLocks noGrp="1"/>
          </p:cNvSpPr>
          <p:nvPr>
            <p:ph type="ftr" sz="quarter" idx="15"/>
          </p:nvPr>
        </p:nvSpPr>
        <p:spPr>
          <a:xfrm>
            <a:off x="4320000" y="9682844"/>
            <a:ext cx="5286600" cy="216000"/>
          </a:xfrm>
        </p:spPr>
        <p:txBody>
          <a:bodyPr/>
          <a:lstStyle/>
          <a:p>
            <a:endParaRPr lang="en-GB" dirty="0"/>
          </a:p>
        </p:txBody>
      </p:sp>
      <p:sp>
        <p:nvSpPr>
          <p:cNvPr id="9" name="Slide Number Placeholder 8">
            <a:extLst>
              <a:ext uri="{FF2B5EF4-FFF2-40B4-BE49-F238E27FC236}">
                <a16:creationId xmlns:a16="http://schemas.microsoft.com/office/drawing/2014/main" id="{8E189FA5-2C91-44B4-A6E3-31243B4C07CC}"/>
              </a:ext>
            </a:extLst>
          </p:cNvPr>
          <p:cNvSpPr>
            <a:spLocks noGrp="1"/>
          </p:cNvSpPr>
          <p:nvPr>
            <p:ph type="sldNum" sz="quarter" idx="16"/>
          </p:nvPr>
        </p:nvSpPr>
        <p:spPr/>
        <p:txBody>
          <a:bodyPr/>
          <a:lstStyle/>
          <a:p>
            <a:fld id="{4D833E3B-2778-42F4-9ABB-9F6DE98C7B48}" type="slidenum">
              <a:rPr lang="en-GB" smtClean="0"/>
              <a:pPr/>
              <a:t>‹#›</a:t>
            </a:fld>
            <a:endParaRPr lang="en-GB" dirty="0"/>
          </a:p>
        </p:txBody>
      </p:sp>
    </p:spTree>
    <p:extLst>
      <p:ext uri="{BB962C8B-B14F-4D97-AF65-F5344CB8AC3E}">
        <p14:creationId xmlns:p14="http://schemas.microsoft.com/office/powerpoint/2010/main" val="1090894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F">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F3B28CD-A795-4AD8-AB06-FA5B88FEC440}"/>
              </a:ext>
            </a:extLst>
          </p:cNvPr>
          <p:cNvSpPr>
            <a:spLocks noGrp="1"/>
          </p:cNvSpPr>
          <p:nvPr>
            <p:ph type="title" hasCustomPrompt="1"/>
          </p:nvPr>
        </p:nvSpPr>
        <p:spPr>
          <a:xfrm>
            <a:off x="540000" y="648000"/>
            <a:ext cx="9066600" cy="1431131"/>
          </a:xfrm>
        </p:spPr>
        <p:txBody>
          <a:bodyPr/>
          <a:lstStyle>
            <a:lvl1pPr>
              <a:defRPr/>
            </a:lvl1pPr>
          </a:lstStyle>
          <a:p>
            <a:r>
              <a:rPr lang="en-GB" noProof="0" dirty="0"/>
              <a:t>Click to add title</a:t>
            </a:r>
          </a:p>
        </p:txBody>
      </p:sp>
      <p:sp>
        <p:nvSpPr>
          <p:cNvPr id="3" name="Content Placeholder 2"/>
          <p:cNvSpPr>
            <a:spLocks noGrp="1"/>
          </p:cNvSpPr>
          <p:nvPr>
            <p:ph idx="1" hasCustomPrompt="1"/>
          </p:nvPr>
        </p:nvSpPr>
        <p:spPr>
          <a:xfrm>
            <a:off x="540000" y="2514600"/>
            <a:ext cx="9068400" cy="6665400"/>
          </a:xfrm>
        </p:spPr>
        <p:txBody>
          <a:bodyPr/>
          <a:lstStyle>
            <a:lvl1pPr>
              <a:spcBef>
                <a:spcPts val="900"/>
              </a:spcBef>
              <a:defRPr/>
            </a:lvl1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icture Placeholder 7">
            <a:extLst>
              <a:ext uri="{FF2B5EF4-FFF2-40B4-BE49-F238E27FC236}">
                <a16:creationId xmlns:a16="http://schemas.microsoft.com/office/drawing/2014/main" id="{BF743C10-183C-44BB-A14A-43B85B776010}"/>
              </a:ext>
            </a:extLst>
          </p:cNvPr>
          <p:cNvSpPr>
            <a:spLocks noGrp="1"/>
          </p:cNvSpPr>
          <p:nvPr>
            <p:ph type="pic" sz="quarter" idx="13" hasCustomPrompt="1"/>
          </p:nvPr>
        </p:nvSpPr>
        <p:spPr>
          <a:xfrm>
            <a:off x="10425600" y="0"/>
            <a:ext cx="7862400" cy="8667000"/>
          </a:xfrm>
          <a:solidFill>
            <a:schemeClr val="bg2"/>
          </a:solidFill>
        </p:spPr>
        <p:txBody>
          <a:bodyPr vert="horz" lIns="2160000" tIns="360000" rIns="360000" bIns="360000" rtlCol="0" anchor="b" anchorCtr="0">
            <a:noAutofit/>
          </a:bodyPr>
          <a:lstStyle>
            <a:lvl1pPr marL="0" indent="0">
              <a:buNone/>
              <a:defRPr lang="en-GB" sz="2400" dirty="0"/>
            </a:lvl1pPr>
          </a:lstStyle>
          <a:p>
            <a:pPr marL="270000" lvl="0" indent="-270000" algn="r"/>
            <a:r>
              <a:rPr lang="en-GB" dirty="0"/>
              <a:t>Click grey background to insert dark/light picture using the Insert tab, Pictures or </a:t>
            </a:r>
            <a:r>
              <a:rPr lang="en-GB" dirty="0" err="1"/>
              <a:t>Templafy</a:t>
            </a:r>
          </a:p>
        </p:txBody>
      </p:sp>
      <p:sp>
        <p:nvSpPr>
          <p:cNvPr id="8" name="Rectangle 7">
            <a:extLst>
              <a:ext uri="{FF2B5EF4-FFF2-40B4-BE49-F238E27FC236}">
                <a16:creationId xmlns:a16="http://schemas.microsoft.com/office/drawing/2014/main" id="{7BEA4EAD-CBD8-42EC-8A42-483C18FCC896}"/>
              </a:ext>
            </a:extLst>
          </p:cNvPr>
          <p:cNvSpPr/>
          <p:nvPr userDrawn="1"/>
        </p:nvSpPr>
        <p:spPr>
          <a:xfrm>
            <a:off x="10425600" y="8667001"/>
            <a:ext cx="4374000" cy="1619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noProof="0" dirty="0" err="1"/>
          </a:p>
        </p:txBody>
      </p:sp>
      <p:sp>
        <p:nvSpPr>
          <p:cNvPr id="9" name="Text Placeholder 32">
            <a:extLst>
              <a:ext uri="{FF2B5EF4-FFF2-40B4-BE49-F238E27FC236}">
                <a16:creationId xmlns:a16="http://schemas.microsoft.com/office/drawing/2014/main" id="{3ED803AF-86EE-4009-ACBE-85F8570354C2}"/>
              </a:ext>
            </a:extLst>
          </p:cNvPr>
          <p:cNvSpPr>
            <a:spLocks noGrp="1"/>
          </p:cNvSpPr>
          <p:nvPr>
            <p:ph type="body" sz="quarter" idx="15" hasCustomPrompt="1"/>
          </p:nvPr>
        </p:nvSpPr>
        <p:spPr>
          <a:xfrm>
            <a:off x="10695600" y="8940915"/>
            <a:ext cx="3834000" cy="918000"/>
          </a:xfrm>
        </p:spPr>
        <p:txBody>
          <a:bodyPr>
            <a:normAutofit/>
          </a:bodyPr>
          <a:lstStyle>
            <a:lvl1pPr marL="0" indent="0">
              <a:lnSpc>
                <a:spcPct val="100000"/>
              </a:lnSpc>
              <a:buNone/>
              <a:defRPr sz="1800" b="1">
                <a:solidFill>
                  <a:schemeClr val="bg1"/>
                </a:solidFill>
              </a:defRPr>
            </a:lvl1pPr>
            <a:lvl2pPr marL="270918" indent="0">
              <a:buNone/>
              <a:defRPr sz="1500">
                <a:solidFill>
                  <a:srgbClr val="262626"/>
                </a:solidFill>
              </a:defRPr>
            </a:lvl2pPr>
            <a:lvl3pPr marL="539625" indent="0">
              <a:buNone/>
              <a:defRPr sz="1500">
                <a:solidFill>
                  <a:srgbClr val="262626"/>
                </a:solidFill>
              </a:defRPr>
            </a:lvl3pPr>
            <a:lvl4pPr marL="810000" indent="0">
              <a:buNone/>
              <a:defRPr sz="1500">
                <a:solidFill>
                  <a:srgbClr val="262626"/>
                </a:solidFill>
              </a:defRPr>
            </a:lvl4pPr>
            <a:lvl5pPr>
              <a:buNone/>
              <a:defRPr sz="1500">
                <a:solidFill>
                  <a:srgbClr val="262626"/>
                </a:solidFill>
              </a:defRPr>
            </a:lvl5pPr>
          </a:lstStyle>
          <a:p>
            <a:pPr lvl="0"/>
            <a:r>
              <a:rPr lang="en-GB" dirty="0"/>
              <a:t>Edit Master text styles</a:t>
            </a:r>
          </a:p>
        </p:txBody>
      </p:sp>
      <p:sp>
        <p:nvSpPr>
          <p:cNvPr id="6" name="Footer Placeholder 5">
            <a:extLst>
              <a:ext uri="{FF2B5EF4-FFF2-40B4-BE49-F238E27FC236}">
                <a16:creationId xmlns:a16="http://schemas.microsoft.com/office/drawing/2014/main" id="{6C445180-9D54-4F94-87A3-D153845D0229}"/>
              </a:ext>
            </a:extLst>
          </p:cNvPr>
          <p:cNvSpPr>
            <a:spLocks noGrp="1"/>
          </p:cNvSpPr>
          <p:nvPr>
            <p:ph type="ftr" sz="quarter" idx="17"/>
          </p:nvPr>
        </p:nvSpPr>
        <p:spPr>
          <a:xfrm>
            <a:off x="4320000" y="9682844"/>
            <a:ext cx="5286600" cy="216000"/>
          </a:xfrm>
        </p:spPr>
        <p:txBody>
          <a:bodyPr/>
          <a:lstStyle/>
          <a:p>
            <a:endParaRPr lang="en-GB" dirty="0"/>
          </a:p>
        </p:txBody>
      </p:sp>
      <p:sp>
        <p:nvSpPr>
          <p:cNvPr id="12" name="Slide Number Placeholder 11">
            <a:extLst>
              <a:ext uri="{FF2B5EF4-FFF2-40B4-BE49-F238E27FC236}">
                <a16:creationId xmlns:a16="http://schemas.microsoft.com/office/drawing/2014/main" id="{7CFE24A2-286C-414B-8526-70D518D1E9F8}"/>
              </a:ext>
            </a:extLst>
          </p:cNvPr>
          <p:cNvSpPr>
            <a:spLocks noGrp="1"/>
          </p:cNvSpPr>
          <p:nvPr>
            <p:ph type="sldNum" sz="quarter" idx="18"/>
          </p:nvPr>
        </p:nvSpPr>
        <p:spPr/>
        <p:txBody>
          <a:bodyPr/>
          <a:lstStyle/>
          <a:p>
            <a:fld id="{4D833E3B-2778-42F4-9ABB-9F6DE98C7B48}" type="slidenum">
              <a:rPr lang="en-GB" smtClean="0"/>
              <a:pPr/>
              <a:t>‹#›</a:t>
            </a:fld>
            <a:endParaRPr lang="en-GB" dirty="0"/>
          </a:p>
        </p:txBody>
      </p:sp>
    </p:spTree>
    <p:extLst>
      <p:ext uri="{BB962C8B-B14F-4D97-AF65-F5344CB8AC3E}">
        <p14:creationId xmlns:p14="http://schemas.microsoft.com/office/powerpoint/2010/main" val="4148690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F3B28CD-A795-4AD8-AB06-FA5B88FEC440}"/>
              </a:ext>
            </a:extLst>
          </p:cNvPr>
          <p:cNvSpPr>
            <a:spLocks noGrp="1"/>
          </p:cNvSpPr>
          <p:nvPr>
            <p:ph type="title" hasCustomPrompt="1"/>
          </p:nvPr>
        </p:nvSpPr>
        <p:spPr>
          <a:xfrm>
            <a:off x="540000" y="648000"/>
            <a:ext cx="6091200" cy="2808000"/>
          </a:xfrm>
        </p:spPr>
        <p:txBody>
          <a:bodyPr/>
          <a:lstStyle>
            <a:lvl1pPr>
              <a:defRPr/>
            </a:lvl1pPr>
          </a:lstStyle>
          <a:p>
            <a:r>
              <a:rPr lang="en-GB" noProof="0" dirty="0"/>
              <a:t>Click to add title</a:t>
            </a:r>
          </a:p>
        </p:txBody>
      </p:sp>
      <p:sp>
        <p:nvSpPr>
          <p:cNvPr id="3" name="Content Placeholder 2"/>
          <p:cNvSpPr>
            <a:spLocks noGrp="1"/>
          </p:cNvSpPr>
          <p:nvPr>
            <p:ph idx="1" hasCustomPrompt="1"/>
          </p:nvPr>
        </p:nvSpPr>
        <p:spPr>
          <a:xfrm>
            <a:off x="540000" y="3877184"/>
            <a:ext cx="6091200" cy="5309679"/>
          </a:xfrm>
        </p:spPr>
        <p:txBody>
          <a:bodyPr/>
          <a:lstStyle>
            <a:lvl1pPr>
              <a:spcBef>
                <a:spcPts val="900"/>
              </a:spcBef>
              <a:defRPr/>
            </a:lvl1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icture Placeholder 7">
            <a:extLst>
              <a:ext uri="{FF2B5EF4-FFF2-40B4-BE49-F238E27FC236}">
                <a16:creationId xmlns:a16="http://schemas.microsoft.com/office/drawing/2014/main" id="{BF743C10-183C-44BB-A14A-43B85B776010}"/>
              </a:ext>
            </a:extLst>
          </p:cNvPr>
          <p:cNvSpPr>
            <a:spLocks noGrp="1"/>
          </p:cNvSpPr>
          <p:nvPr>
            <p:ph type="pic" sz="quarter" idx="13" hasCustomPrompt="1"/>
          </p:nvPr>
        </p:nvSpPr>
        <p:spPr>
          <a:xfrm>
            <a:off x="6910200" y="4319997"/>
            <a:ext cx="7279200" cy="5972403"/>
          </a:xfrm>
          <a:solidFill>
            <a:schemeClr val="bg2"/>
          </a:solidFill>
        </p:spPr>
        <p:txBody>
          <a:bodyPr vert="horz" lIns="360000" tIns="360000" rIns="360000" bIns="360000" rtlCol="0" anchor="b" anchorCtr="0">
            <a:noAutofit/>
          </a:bodyPr>
          <a:lstStyle>
            <a:lvl1pPr marL="0" indent="0">
              <a:buNone/>
              <a:defRPr lang="en-GB" sz="2400" dirty="0"/>
            </a:lvl1pPr>
          </a:lstStyle>
          <a:p>
            <a:pPr marL="270000" lvl="0" indent="-270000" algn="r"/>
            <a:r>
              <a:rPr lang="en-GB" dirty="0"/>
              <a:t>Click grey background to insert dark/light picture using the Insert tab, Pictures or </a:t>
            </a:r>
            <a:r>
              <a:rPr lang="en-GB" dirty="0" err="1"/>
              <a:t>Templafy</a:t>
            </a:r>
            <a:endParaRPr lang="en-GB" dirty="0"/>
          </a:p>
        </p:txBody>
      </p:sp>
      <p:sp>
        <p:nvSpPr>
          <p:cNvPr id="8" name="Picture Placeholder 7">
            <a:extLst>
              <a:ext uri="{FF2B5EF4-FFF2-40B4-BE49-F238E27FC236}">
                <a16:creationId xmlns:a16="http://schemas.microsoft.com/office/drawing/2014/main" id="{CFA48EB7-93CE-4763-BE4A-21A0F3E110E8}"/>
              </a:ext>
            </a:extLst>
          </p:cNvPr>
          <p:cNvSpPr>
            <a:spLocks noGrp="1"/>
          </p:cNvSpPr>
          <p:nvPr>
            <p:ph type="pic" sz="quarter" idx="14" hasCustomPrompt="1"/>
          </p:nvPr>
        </p:nvSpPr>
        <p:spPr>
          <a:xfrm>
            <a:off x="14189400" y="0"/>
            <a:ext cx="4098600" cy="6804000"/>
          </a:xfrm>
          <a:solidFill>
            <a:schemeClr val="bg2"/>
          </a:solidFill>
        </p:spPr>
        <p:txBody>
          <a:bodyPr vert="horz" lIns="360000" tIns="360000" rIns="360000" bIns="360000" rtlCol="0" anchor="b" anchorCtr="0">
            <a:noAutofit/>
          </a:bodyPr>
          <a:lstStyle>
            <a:lvl1pPr marL="0" indent="0">
              <a:buNone/>
              <a:defRPr lang="en-GB" sz="2400" dirty="0"/>
            </a:lvl1pPr>
          </a:lstStyle>
          <a:p>
            <a:pPr marL="270000" lvl="0" indent="-270000" algn="r"/>
            <a:r>
              <a:rPr lang="en-GB" dirty="0"/>
              <a:t>Click grey background to insert dark/light picture using the Insert tab, Pictures or </a:t>
            </a:r>
            <a:r>
              <a:rPr lang="en-GB" dirty="0" err="1"/>
              <a:t>Templafy</a:t>
            </a:r>
            <a:endParaRPr lang="en-GB" dirty="0"/>
          </a:p>
        </p:txBody>
      </p:sp>
      <p:sp>
        <p:nvSpPr>
          <p:cNvPr id="6" name="Text Placeholder 5">
            <a:extLst>
              <a:ext uri="{FF2B5EF4-FFF2-40B4-BE49-F238E27FC236}">
                <a16:creationId xmlns:a16="http://schemas.microsoft.com/office/drawing/2014/main" id="{D1F4030B-FC9E-4659-B5A6-C897516740A6}"/>
              </a:ext>
            </a:extLst>
          </p:cNvPr>
          <p:cNvSpPr>
            <a:spLocks noGrp="1"/>
          </p:cNvSpPr>
          <p:nvPr>
            <p:ph type="body" sz="quarter" idx="18" hasCustomPrompt="1"/>
          </p:nvPr>
        </p:nvSpPr>
        <p:spPr>
          <a:xfrm>
            <a:off x="6928338" y="2602800"/>
            <a:ext cx="5254062" cy="1593000"/>
          </a:xfrm>
        </p:spPr>
        <p:txBody>
          <a:bodyPr anchor="b">
            <a:normAutofit/>
          </a:bodyPr>
          <a:lstStyle>
            <a:lvl1pPr marL="0" indent="0">
              <a:buNone/>
              <a:defRPr sz="1800"/>
            </a:lvl1pPr>
          </a:lstStyle>
          <a:p>
            <a:pPr lvl="0"/>
            <a:r>
              <a:rPr lang="en-GB" dirty="0"/>
              <a:t>Click to add text</a:t>
            </a:r>
          </a:p>
        </p:txBody>
      </p:sp>
      <p:sp>
        <p:nvSpPr>
          <p:cNvPr id="12" name="Text Placeholder 5">
            <a:extLst>
              <a:ext uri="{FF2B5EF4-FFF2-40B4-BE49-F238E27FC236}">
                <a16:creationId xmlns:a16="http://schemas.microsoft.com/office/drawing/2014/main" id="{BF7B514A-6BED-451D-84CF-CADE890197EA}"/>
              </a:ext>
            </a:extLst>
          </p:cNvPr>
          <p:cNvSpPr>
            <a:spLocks noGrp="1"/>
          </p:cNvSpPr>
          <p:nvPr>
            <p:ph type="body" sz="quarter" idx="19" hasCustomPrompt="1"/>
          </p:nvPr>
        </p:nvSpPr>
        <p:spPr>
          <a:xfrm>
            <a:off x="14407200" y="6955201"/>
            <a:ext cx="3661200" cy="2231663"/>
          </a:xfrm>
        </p:spPr>
        <p:txBody>
          <a:bodyPr anchor="t">
            <a:normAutofit/>
          </a:bodyPr>
          <a:lstStyle>
            <a:lvl1pPr marL="0" indent="0" algn="r">
              <a:buNone/>
              <a:defRPr sz="1800"/>
            </a:lvl1pPr>
          </a:lstStyle>
          <a:p>
            <a:pPr lvl="0"/>
            <a:r>
              <a:rPr lang="en-GB" dirty="0"/>
              <a:t>Click to add text</a:t>
            </a:r>
          </a:p>
        </p:txBody>
      </p:sp>
      <p:sp>
        <p:nvSpPr>
          <p:cNvPr id="10" name="Footer Placeholder 9">
            <a:extLst>
              <a:ext uri="{FF2B5EF4-FFF2-40B4-BE49-F238E27FC236}">
                <a16:creationId xmlns:a16="http://schemas.microsoft.com/office/drawing/2014/main" id="{0C3ACD29-D79E-4176-9A00-E2CCDE55E691}"/>
              </a:ext>
            </a:extLst>
          </p:cNvPr>
          <p:cNvSpPr>
            <a:spLocks noGrp="1"/>
          </p:cNvSpPr>
          <p:nvPr>
            <p:ph type="ftr" sz="quarter" idx="21"/>
          </p:nvPr>
        </p:nvSpPr>
        <p:spPr>
          <a:xfrm>
            <a:off x="7459200" y="9682844"/>
            <a:ext cx="6372061" cy="216000"/>
          </a:xfrm>
        </p:spPr>
        <p:txBody>
          <a:bodyPr/>
          <a:lstStyle/>
          <a:p>
            <a:endParaRPr lang="en-GB" dirty="0"/>
          </a:p>
        </p:txBody>
      </p:sp>
      <p:sp>
        <p:nvSpPr>
          <p:cNvPr id="13" name="Slide Number Placeholder 12">
            <a:extLst>
              <a:ext uri="{FF2B5EF4-FFF2-40B4-BE49-F238E27FC236}">
                <a16:creationId xmlns:a16="http://schemas.microsoft.com/office/drawing/2014/main" id="{9F7C53BC-BDEC-40C5-9F06-5175CA19F923}"/>
              </a:ext>
            </a:extLst>
          </p:cNvPr>
          <p:cNvSpPr>
            <a:spLocks noGrp="1"/>
          </p:cNvSpPr>
          <p:nvPr>
            <p:ph type="sldNum" sz="quarter" idx="22"/>
          </p:nvPr>
        </p:nvSpPr>
        <p:spPr/>
        <p:txBody>
          <a:bodyPr/>
          <a:lstStyle/>
          <a:p>
            <a:fld id="{4D833E3B-2778-42F4-9ABB-9F6DE98C7B48}" type="slidenum">
              <a:rPr lang="en-GB" smtClean="0"/>
              <a:pPr/>
              <a:t>‹#›</a:t>
            </a:fld>
            <a:endParaRPr lang="en-GB" dirty="0"/>
          </a:p>
        </p:txBody>
      </p:sp>
    </p:spTree>
    <p:extLst>
      <p:ext uri="{BB962C8B-B14F-4D97-AF65-F5344CB8AC3E}">
        <p14:creationId xmlns:p14="http://schemas.microsoft.com/office/powerpoint/2010/main" val="1072438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F3B28CD-A795-4AD8-AB06-FA5B88FEC440}"/>
              </a:ext>
            </a:extLst>
          </p:cNvPr>
          <p:cNvSpPr>
            <a:spLocks noGrp="1"/>
          </p:cNvSpPr>
          <p:nvPr>
            <p:ph type="title" hasCustomPrompt="1"/>
          </p:nvPr>
        </p:nvSpPr>
        <p:spPr>
          <a:xfrm>
            <a:off x="540000" y="648000"/>
            <a:ext cx="6091200" cy="2808000"/>
          </a:xfrm>
        </p:spPr>
        <p:txBody>
          <a:bodyPr/>
          <a:lstStyle>
            <a:lvl1pPr>
              <a:defRPr/>
            </a:lvl1pPr>
          </a:lstStyle>
          <a:p>
            <a:r>
              <a:rPr lang="en-GB" noProof="0" dirty="0"/>
              <a:t>Click to add title</a:t>
            </a:r>
          </a:p>
        </p:txBody>
      </p:sp>
      <p:sp>
        <p:nvSpPr>
          <p:cNvPr id="3" name="Content Placeholder 2"/>
          <p:cNvSpPr>
            <a:spLocks noGrp="1"/>
          </p:cNvSpPr>
          <p:nvPr>
            <p:ph idx="1" hasCustomPrompt="1"/>
          </p:nvPr>
        </p:nvSpPr>
        <p:spPr>
          <a:xfrm>
            <a:off x="540000" y="3877184"/>
            <a:ext cx="6091200" cy="5309679"/>
          </a:xfrm>
        </p:spPr>
        <p:txBody>
          <a:bodyPr/>
          <a:lstStyle>
            <a:lvl1pPr>
              <a:spcBef>
                <a:spcPts val="900"/>
              </a:spcBef>
              <a:defRPr/>
            </a:lvl1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icture Placeholder 7">
            <a:extLst>
              <a:ext uri="{FF2B5EF4-FFF2-40B4-BE49-F238E27FC236}">
                <a16:creationId xmlns:a16="http://schemas.microsoft.com/office/drawing/2014/main" id="{BF743C10-183C-44BB-A14A-43B85B776010}"/>
              </a:ext>
            </a:extLst>
          </p:cNvPr>
          <p:cNvSpPr>
            <a:spLocks noGrp="1"/>
          </p:cNvSpPr>
          <p:nvPr>
            <p:ph type="pic" sz="quarter" idx="13" hasCustomPrompt="1"/>
          </p:nvPr>
        </p:nvSpPr>
        <p:spPr>
          <a:xfrm>
            <a:off x="6946296" y="4319997"/>
            <a:ext cx="5551200" cy="5972403"/>
          </a:xfrm>
          <a:solidFill>
            <a:schemeClr val="bg2"/>
          </a:solidFill>
        </p:spPr>
        <p:txBody>
          <a:bodyPr vert="horz" lIns="360000" tIns="360000" rIns="360000" bIns="360000" rtlCol="0" anchor="b" anchorCtr="0">
            <a:noAutofit/>
          </a:bodyPr>
          <a:lstStyle>
            <a:lvl1pPr marL="0" indent="0">
              <a:buNone/>
              <a:defRPr lang="en-GB" sz="2400" dirty="0"/>
            </a:lvl1pPr>
          </a:lstStyle>
          <a:p>
            <a:pPr marL="270000" lvl="0" indent="-270000" algn="r"/>
            <a:r>
              <a:rPr lang="en-GB" dirty="0"/>
              <a:t>Click grey background to insert dark/light picture using the Insert tab, Pictures or </a:t>
            </a:r>
            <a:r>
              <a:rPr lang="en-GB" dirty="0" err="1"/>
              <a:t>Templafy</a:t>
            </a:r>
            <a:endParaRPr lang="en-GB" dirty="0"/>
          </a:p>
        </p:txBody>
      </p:sp>
      <p:sp>
        <p:nvSpPr>
          <p:cNvPr id="8" name="Picture Placeholder 7">
            <a:extLst>
              <a:ext uri="{FF2B5EF4-FFF2-40B4-BE49-F238E27FC236}">
                <a16:creationId xmlns:a16="http://schemas.microsoft.com/office/drawing/2014/main" id="{CFA48EB7-93CE-4763-BE4A-21A0F3E110E8}"/>
              </a:ext>
            </a:extLst>
          </p:cNvPr>
          <p:cNvSpPr>
            <a:spLocks noGrp="1"/>
          </p:cNvSpPr>
          <p:nvPr>
            <p:ph type="pic" sz="quarter" idx="14" hasCustomPrompt="1"/>
          </p:nvPr>
        </p:nvSpPr>
        <p:spPr>
          <a:xfrm>
            <a:off x="12497496" y="0"/>
            <a:ext cx="5790504" cy="8667000"/>
          </a:xfrm>
          <a:solidFill>
            <a:schemeClr val="bg2"/>
          </a:solidFill>
        </p:spPr>
        <p:txBody>
          <a:bodyPr vert="horz" lIns="360000" tIns="360000" rIns="360000" bIns="360000" rtlCol="0" anchor="b" anchorCtr="0">
            <a:noAutofit/>
          </a:bodyPr>
          <a:lstStyle>
            <a:lvl1pPr marL="0" indent="0">
              <a:buNone/>
              <a:defRPr lang="en-GB" sz="2400" dirty="0"/>
            </a:lvl1pPr>
          </a:lstStyle>
          <a:p>
            <a:pPr marL="270000" lvl="0" indent="-270000" algn="r"/>
            <a:r>
              <a:rPr lang="en-GB" dirty="0"/>
              <a:t>Click grey background to insert dark/light picture using the Insert tab, Pictures or </a:t>
            </a:r>
            <a:r>
              <a:rPr lang="en-GB" dirty="0" err="1"/>
              <a:t>Templafy</a:t>
            </a:r>
            <a:endParaRPr lang="en-GB" dirty="0"/>
          </a:p>
        </p:txBody>
      </p:sp>
      <p:sp>
        <p:nvSpPr>
          <p:cNvPr id="10" name="Text Placeholder 5">
            <a:extLst>
              <a:ext uri="{FF2B5EF4-FFF2-40B4-BE49-F238E27FC236}">
                <a16:creationId xmlns:a16="http://schemas.microsoft.com/office/drawing/2014/main" id="{ED69B954-8A74-4028-A14F-891D35BFAF85}"/>
              </a:ext>
            </a:extLst>
          </p:cNvPr>
          <p:cNvSpPr>
            <a:spLocks noGrp="1"/>
          </p:cNvSpPr>
          <p:nvPr>
            <p:ph type="body" sz="quarter" idx="18" hasCustomPrompt="1"/>
          </p:nvPr>
        </p:nvSpPr>
        <p:spPr>
          <a:xfrm>
            <a:off x="6963507" y="2602800"/>
            <a:ext cx="5218893" cy="1593000"/>
          </a:xfrm>
        </p:spPr>
        <p:txBody>
          <a:bodyPr anchor="b">
            <a:normAutofit/>
          </a:bodyPr>
          <a:lstStyle>
            <a:lvl1pPr marL="0" indent="0">
              <a:buNone/>
              <a:defRPr sz="1800"/>
            </a:lvl1pPr>
          </a:lstStyle>
          <a:p>
            <a:pPr lvl="0"/>
            <a:r>
              <a:rPr lang="en-GB" dirty="0"/>
              <a:t>Click to add text</a:t>
            </a:r>
          </a:p>
        </p:txBody>
      </p:sp>
      <p:sp>
        <p:nvSpPr>
          <p:cNvPr id="12" name="Text Placeholder 5">
            <a:extLst>
              <a:ext uri="{FF2B5EF4-FFF2-40B4-BE49-F238E27FC236}">
                <a16:creationId xmlns:a16="http://schemas.microsoft.com/office/drawing/2014/main" id="{5BF4F0D3-2980-442F-9294-88A5A7E2DAAA}"/>
              </a:ext>
            </a:extLst>
          </p:cNvPr>
          <p:cNvSpPr>
            <a:spLocks noGrp="1"/>
          </p:cNvSpPr>
          <p:nvPr>
            <p:ph type="body" sz="quarter" idx="19" hasCustomPrompt="1"/>
          </p:nvPr>
        </p:nvSpPr>
        <p:spPr>
          <a:xfrm>
            <a:off x="12814200" y="8791200"/>
            <a:ext cx="5313600" cy="799200"/>
          </a:xfrm>
        </p:spPr>
        <p:txBody>
          <a:bodyPr anchor="t">
            <a:normAutofit/>
          </a:bodyPr>
          <a:lstStyle>
            <a:lvl1pPr marL="0" indent="0" algn="r">
              <a:buNone/>
              <a:defRPr sz="1800"/>
            </a:lvl1pPr>
          </a:lstStyle>
          <a:p>
            <a:pPr lvl="0"/>
            <a:r>
              <a:rPr lang="en-GB" dirty="0"/>
              <a:t>Click to add text</a:t>
            </a:r>
          </a:p>
        </p:txBody>
      </p:sp>
      <p:sp>
        <p:nvSpPr>
          <p:cNvPr id="6" name="Footer Placeholder 5">
            <a:extLst>
              <a:ext uri="{FF2B5EF4-FFF2-40B4-BE49-F238E27FC236}">
                <a16:creationId xmlns:a16="http://schemas.microsoft.com/office/drawing/2014/main" id="{2AA7F351-E1B9-4854-804C-7A8F877C1F4A}"/>
              </a:ext>
            </a:extLst>
          </p:cNvPr>
          <p:cNvSpPr>
            <a:spLocks noGrp="1"/>
          </p:cNvSpPr>
          <p:nvPr>
            <p:ph type="ftr" sz="quarter" idx="21"/>
          </p:nvPr>
        </p:nvSpPr>
        <p:spPr>
          <a:xfrm>
            <a:off x="7403859" y="9682844"/>
            <a:ext cx="4778541" cy="216000"/>
          </a:xfrm>
        </p:spPr>
        <p:txBody>
          <a:bodyPr/>
          <a:lstStyle/>
          <a:p>
            <a:endParaRPr lang="en-GB" dirty="0"/>
          </a:p>
        </p:txBody>
      </p:sp>
      <p:sp>
        <p:nvSpPr>
          <p:cNvPr id="13" name="Slide Number Placeholder 12">
            <a:extLst>
              <a:ext uri="{FF2B5EF4-FFF2-40B4-BE49-F238E27FC236}">
                <a16:creationId xmlns:a16="http://schemas.microsoft.com/office/drawing/2014/main" id="{9A2B7395-63B5-46F7-94F7-499BDF60E1C5}"/>
              </a:ext>
            </a:extLst>
          </p:cNvPr>
          <p:cNvSpPr>
            <a:spLocks noGrp="1"/>
          </p:cNvSpPr>
          <p:nvPr>
            <p:ph type="sldNum" sz="quarter" idx="22"/>
          </p:nvPr>
        </p:nvSpPr>
        <p:spPr/>
        <p:txBody>
          <a:bodyPr/>
          <a:lstStyle/>
          <a:p>
            <a:fld id="{4D833E3B-2778-42F4-9ABB-9F6DE98C7B48}" type="slidenum">
              <a:rPr lang="en-GB" smtClean="0"/>
              <a:pPr/>
              <a:t>‹#›</a:t>
            </a:fld>
            <a:endParaRPr lang="en-GB" dirty="0"/>
          </a:p>
        </p:txBody>
      </p:sp>
    </p:spTree>
    <p:extLst>
      <p:ext uri="{BB962C8B-B14F-4D97-AF65-F5344CB8AC3E}">
        <p14:creationId xmlns:p14="http://schemas.microsoft.com/office/powerpoint/2010/main" val="157018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Dark Picture Background">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D81AAE0-3B16-4F9A-A1F4-26FC826C2306}"/>
              </a:ext>
            </a:extLst>
          </p:cNvPr>
          <p:cNvSpPr>
            <a:spLocks noGrp="1"/>
          </p:cNvSpPr>
          <p:nvPr>
            <p:ph type="pic" sz="quarter" idx="13" hasCustomPrompt="1"/>
          </p:nvPr>
        </p:nvSpPr>
        <p:spPr>
          <a:xfrm>
            <a:off x="0" y="-2"/>
            <a:ext cx="18289800" cy="10292400"/>
          </a:xfrm>
          <a:solidFill>
            <a:schemeClr val="bg2"/>
          </a:solidFill>
        </p:spPr>
        <p:txBody>
          <a:bodyPr vert="horz" lIns="7200000" tIns="360000" rIns="360000" bIns="360000" rtlCol="0" anchor="b" anchorCtr="0">
            <a:noAutofit/>
          </a:bodyPr>
          <a:lstStyle>
            <a:lvl1pPr marL="0" indent="0">
              <a:buNone/>
              <a:defRPr lang="en-GB" sz="2400" dirty="0">
                <a:solidFill>
                  <a:schemeClr val="bg1"/>
                </a:solidFill>
              </a:defRPr>
            </a:lvl1pPr>
          </a:lstStyle>
          <a:p>
            <a:pPr marL="270000" lvl="0" indent="-270000" algn="r"/>
            <a:r>
              <a:rPr lang="en-GB" noProof="0" dirty="0"/>
              <a:t>Click grey background to insert dark/light picture using the Insert tab, Pictures or Templafy</a:t>
            </a:r>
          </a:p>
          <a:p>
            <a:pPr marL="270000" lvl="0" indent="-270000" algn="r"/>
            <a:endParaRPr lang="en-GB" noProof="0" dirty="0"/>
          </a:p>
        </p:txBody>
      </p:sp>
      <p:sp>
        <p:nvSpPr>
          <p:cNvPr id="16" name="FLD_PresentationTitle">
            <a:extLst>
              <a:ext uri="{FF2B5EF4-FFF2-40B4-BE49-F238E27FC236}">
                <a16:creationId xmlns:a16="http://schemas.microsoft.com/office/drawing/2014/main" id="{D3E164BA-6C9C-44EB-8B42-049D14756AA8}"/>
              </a:ext>
            </a:extLst>
          </p:cNvPr>
          <p:cNvSpPr>
            <a:spLocks noGrp="1"/>
          </p:cNvSpPr>
          <p:nvPr>
            <p:ph type="ctrTitle" hasCustomPrompt="1"/>
          </p:nvPr>
        </p:nvSpPr>
        <p:spPr>
          <a:xfrm>
            <a:off x="539997" y="1080002"/>
            <a:ext cx="9936000" cy="3517200"/>
          </a:xfrm>
        </p:spPr>
        <p:txBody>
          <a:bodyPr anchor="t" anchorCtr="0"/>
          <a:lstStyle>
            <a:lvl1pPr algn="l">
              <a:lnSpc>
                <a:spcPct val="88000"/>
              </a:lnSpc>
              <a:defRPr sz="7500" cap="none" baseline="0">
                <a:solidFill>
                  <a:schemeClr val="bg1"/>
                </a:solidFill>
              </a:defRPr>
            </a:lvl1pPr>
          </a:lstStyle>
          <a:p>
            <a:r>
              <a:rPr lang="en-GB" noProof="0" dirty="0"/>
              <a:t>Click to add title</a:t>
            </a:r>
          </a:p>
        </p:txBody>
      </p:sp>
      <p:sp>
        <p:nvSpPr>
          <p:cNvPr id="18" name="FLD_PresenterName">
            <a:extLst>
              <a:ext uri="{FF2B5EF4-FFF2-40B4-BE49-F238E27FC236}">
                <a16:creationId xmlns:a16="http://schemas.microsoft.com/office/drawing/2014/main" id="{6441E866-F080-4DB9-95DB-8DE44CAE42AA}"/>
              </a:ext>
            </a:extLst>
          </p:cNvPr>
          <p:cNvSpPr>
            <a:spLocks noGrp="1"/>
          </p:cNvSpPr>
          <p:nvPr>
            <p:ph type="body" sz="quarter" idx="15" hasCustomPrompt="1"/>
          </p:nvPr>
        </p:nvSpPr>
        <p:spPr>
          <a:xfrm>
            <a:off x="539997" y="4597202"/>
            <a:ext cx="7009199" cy="640671"/>
          </a:xfrm>
        </p:spPr>
        <p:txBody>
          <a:bodyPr vert="horz" lIns="0" tIns="0" rIns="0" bIns="0" rtlCol="0" anchor="t" anchorCtr="0"/>
          <a:lstStyle>
            <a:lvl1pPr marL="0" indent="0">
              <a:buNone/>
              <a:defRPr lang="en-US" sz="3600" cap="none" spc="30" baseline="0" smtClean="0">
                <a:solidFill>
                  <a:schemeClr val="bg1"/>
                </a:solidFill>
              </a:defRPr>
            </a:lvl1pPr>
            <a:lvl2pPr>
              <a:defRPr lang="en-US" sz="2700" smtClean="0">
                <a:solidFill>
                  <a:schemeClr val="tx1"/>
                </a:solidFill>
              </a:defRPr>
            </a:lvl2pPr>
            <a:lvl3pPr>
              <a:defRPr lang="en-US" sz="2700" smtClean="0">
                <a:solidFill>
                  <a:schemeClr val="tx1"/>
                </a:solidFill>
              </a:defRPr>
            </a:lvl3pPr>
            <a:lvl4pPr>
              <a:defRPr lang="en-US" sz="2700" smtClean="0">
                <a:solidFill>
                  <a:schemeClr val="tx1"/>
                </a:solidFill>
              </a:defRPr>
            </a:lvl4pPr>
            <a:lvl5pPr>
              <a:defRPr lang="en-GB" sz="2700">
                <a:solidFill>
                  <a:schemeClr val="tx1"/>
                </a:solidFill>
              </a:defRPr>
            </a:lvl5pPr>
          </a:lstStyle>
          <a:p>
            <a:pPr marL="0" lvl="0"/>
            <a:r>
              <a:rPr lang="en-GB" noProof="0" dirty="0"/>
              <a:t>Name</a:t>
            </a:r>
          </a:p>
        </p:txBody>
      </p:sp>
      <p:sp>
        <p:nvSpPr>
          <p:cNvPr id="19" name="FLD_Title">
            <a:extLst>
              <a:ext uri="{FF2B5EF4-FFF2-40B4-BE49-F238E27FC236}">
                <a16:creationId xmlns:a16="http://schemas.microsoft.com/office/drawing/2014/main" id="{5BBA3E06-5508-4BE6-9C14-0492C6C7B038}"/>
              </a:ext>
            </a:extLst>
          </p:cNvPr>
          <p:cNvSpPr>
            <a:spLocks noGrp="1"/>
          </p:cNvSpPr>
          <p:nvPr>
            <p:ph type="subTitle" idx="1" hasCustomPrompt="1"/>
          </p:nvPr>
        </p:nvSpPr>
        <p:spPr>
          <a:xfrm>
            <a:off x="539998" y="5237874"/>
            <a:ext cx="7009197" cy="439332"/>
          </a:xfrm>
        </p:spPr>
        <p:txBody>
          <a:bodyPr vert="horz" lIns="0" tIns="0" rIns="0" bIns="0" rtlCol="0" anchor="t" anchorCtr="0">
            <a:noAutofit/>
          </a:bodyPr>
          <a:lstStyle>
            <a:lvl1pPr marL="0" indent="0">
              <a:buNone/>
              <a:defRPr lang="en-GB" sz="2700" cap="none" spc="30" baseline="0" dirty="0">
                <a:solidFill>
                  <a:schemeClr val="bg1"/>
                </a:solidFill>
              </a:defRPr>
            </a:lvl1pPr>
            <a:lvl2pPr marL="270918" indent="0">
              <a:buNone/>
              <a:defRPr lang="en-GB" sz="2700" dirty="0">
                <a:solidFill>
                  <a:schemeClr val="tx1"/>
                </a:solidFill>
              </a:defRPr>
            </a:lvl2pPr>
            <a:lvl3pPr>
              <a:defRPr lang="en-GB" sz="2700" dirty="0">
                <a:solidFill>
                  <a:schemeClr val="tx1"/>
                </a:solidFill>
              </a:defRPr>
            </a:lvl3pPr>
            <a:lvl4pPr>
              <a:defRPr lang="en-GB" sz="2700" dirty="0">
                <a:solidFill>
                  <a:schemeClr val="tx1"/>
                </a:solidFill>
              </a:defRPr>
            </a:lvl4pPr>
            <a:lvl5pPr>
              <a:defRPr lang="en-GB" sz="2700" dirty="0">
                <a:solidFill>
                  <a:schemeClr val="tx1"/>
                </a:solidFill>
              </a:defRPr>
            </a:lvl5pPr>
            <a:lvl6pPr>
              <a:defRPr lang="en-GB" dirty="0"/>
            </a:lvl6pPr>
            <a:lvl7pPr>
              <a:defRPr lang="en-GB" dirty="0"/>
            </a:lvl7pPr>
            <a:lvl8pPr>
              <a:defRPr lang="en-GB" dirty="0"/>
            </a:lvl8pPr>
            <a:lvl9pPr>
              <a:defRPr lang="en-GB" dirty="0"/>
            </a:lvl9pPr>
          </a:lstStyle>
          <a:p>
            <a:pPr marL="270000" lvl="0" indent="-270000"/>
            <a:r>
              <a:rPr lang="en-GB" noProof="0" dirty="0"/>
              <a:t>Title</a:t>
            </a:r>
          </a:p>
        </p:txBody>
      </p:sp>
      <p:sp>
        <p:nvSpPr>
          <p:cNvPr id="20" name="FLD_Department">
            <a:extLst>
              <a:ext uri="{FF2B5EF4-FFF2-40B4-BE49-F238E27FC236}">
                <a16:creationId xmlns:a16="http://schemas.microsoft.com/office/drawing/2014/main" id="{460B7CEB-0F3A-4036-B91B-6D126534CE5E}"/>
              </a:ext>
            </a:extLst>
          </p:cNvPr>
          <p:cNvSpPr>
            <a:spLocks noGrp="1"/>
          </p:cNvSpPr>
          <p:nvPr>
            <p:ph type="body" sz="quarter" idx="20" hasCustomPrompt="1"/>
          </p:nvPr>
        </p:nvSpPr>
        <p:spPr>
          <a:xfrm>
            <a:off x="539997" y="5677205"/>
            <a:ext cx="7009197" cy="439332"/>
          </a:xfrm>
        </p:spPr>
        <p:txBody>
          <a:bodyPr/>
          <a:lstStyle>
            <a:lvl1pPr marL="0" indent="0">
              <a:buNone/>
              <a:defRPr sz="2700">
                <a:solidFill>
                  <a:schemeClr val="bg1"/>
                </a:solidFill>
              </a:defRPr>
            </a:lvl1pPr>
          </a:lstStyle>
          <a:p>
            <a:pPr lvl="0"/>
            <a:r>
              <a:rPr lang="en-GB" noProof="0" dirty="0"/>
              <a:t>Department</a:t>
            </a:r>
          </a:p>
        </p:txBody>
      </p:sp>
      <p:sp>
        <p:nvSpPr>
          <p:cNvPr id="25" name="FLD_Location">
            <a:extLst>
              <a:ext uri="{FF2B5EF4-FFF2-40B4-BE49-F238E27FC236}">
                <a16:creationId xmlns:a16="http://schemas.microsoft.com/office/drawing/2014/main" id="{7142C103-F62D-4B1A-A170-C6D21EB4933B}"/>
              </a:ext>
            </a:extLst>
          </p:cNvPr>
          <p:cNvSpPr>
            <a:spLocks noGrp="1"/>
          </p:cNvSpPr>
          <p:nvPr>
            <p:ph type="body" sz="quarter" idx="14" hasCustomPrompt="1"/>
          </p:nvPr>
        </p:nvSpPr>
        <p:spPr>
          <a:xfrm>
            <a:off x="539997" y="432000"/>
            <a:ext cx="7009200" cy="216000"/>
          </a:xfrm>
        </p:spPr>
        <p:txBody>
          <a:bodyPr vert="horz" lIns="0" tIns="0" rIns="0" bIns="0" rtlCol="0" anchor="t" anchorCtr="0"/>
          <a:lstStyle>
            <a:lvl1pPr marL="0" indent="0">
              <a:buNone/>
              <a:defRPr lang="en-US" sz="1350" cap="none" spc="30" baseline="0" smtClean="0">
                <a:solidFill>
                  <a:schemeClr val="bg1"/>
                </a:solidFill>
              </a:defRPr>
            </a:lvl1pPr>
            <a:lvl2pPr>
              <a:defRPr lang="en-US" sz="2700" smtClean="0">
                <a:solidFill>
                  <a:schemeClr val="tx1"/>
                </a:solidFill>
              </a:defRPr>
            </a:lvl2pPr>
            <a:lvl3pPr>
              <a:defRPr lang="en-US" sz="2700" smtClean="0">
                <a:solidFill>
                  <a:schemeClr val="tx1"/>
                </a:solidFill>
              </a:defRPr>
            </a:lvl3pPr>
            <a:lvl4pPr>
              <a:defRPr lang="en-US" sz="2700" smtClean="0">
                <a:solidFill>
                  <a:schemeClr val="tx1"/>
                </a:solidFill>
              </a:defRPr>
            </a:lvl4pPr>
            <a:lvl5pPr>
              <a:defRPr lang="en-GB" sz="2700">
                <a:solidFill>
                  <a:schemeClr val="tx1"/>
                </a:solidFill>
              </a:defRPr>
            </a:lvl5pPr>
          </a:lstStyle>
          <a:p>
            <a:pPr marL="0" lvl="0"/>
            <a:r>
              <a:rPr lang="en-GB" noProof="0" dirty="0"/>
              <a:t>Location</a:t>
            </a:r>
          </a:p>
        </p:txBody>
      </p:sp>
      <p:sp>
        <p:nvSpPr>
          <p:cNvPr id="24" name="Date_DateCustomA">
            <a:extLst>
              <a:ext uri="{FF2B5EF4-FFF2-40B4-BE49-F238E27FC236}">
                <a16:creationId xmlns:a16="http://schemas.microsoft.com/office/drawing/2014/main" id="{2983999F-4AEB-4D06-87F8-4F5CD48D25E4}"/>
              </a:ext>
            </a:extLst>
          </p:cNvPr>
          <p:cNvSpPr>
            <a:spLocks noGrp="1"/>
          </p:cNvSpPr>
          <p:nvPr>
            <p:ph type="dt" sz="half" idx="10"/>
          </p:nvPr>
        </p:nvSpPr>
        <p:spPr>
          <a:xfrm>
            <a:off x="539997" y="663888"/>
            <a:ext cx="7009200" cy="216000"/>
          </a:xfrm>
        </p:spPr>
        <p:txBody>
          <a:bodyPr anchor="t" anchorCtr="0"/>
          <a:lstStyle>
            <a:lvl1pPr>
              <a:defRPr sz="1350" cap="none" baseline="0">
                <a:solidFill>
                  <a:schemeClr val="bg1"/>
                </a:solidFill>
              </a:defRPr>
            </a:lvl1pPr>
          </a:lstStyle>
          <a:p>
            <a:endParaRPr lang="en-GB" noProof="0" dirty="0"/>
          </a:p>
        </p:txBody>
      </p:sp>
      <p:sp>
        <p:nvSpPr>
          <p:cNvPr id="10" name="Text Placeholder 9">
            <a:extLst>
              <a:ext uri="{FF2B5EF4-FFF2-40B4-BE49-F238E27FC236}">
                <a16:creationId xmlns:a16="http://schemas.microsoft.com/office/drawing/2014/main" id="{F8966C7A-3E19-4A0E-B9FA-D4DC72EAD826}"/>
              </a:ext>
            </a:extLst>
          </p:cNvPr>
          <p:cNvSpPr>
            <a:spLocks noGrp="1"/>
          </p:cNvSpPr>
          <p:nvPr>
            <p:ph type="body" sz="quarter" idx="21" hasCustomPrompt="1"/>
          </p:nvPr>
        </p:nvSpPr>
        <p:spPr>
          <a:xfrm>
            <a:off x="541800" y="9622054"/>
            <a:ext cx="2653200" cy="237600"/>
          </a:xfrm>
          <a:blipFill>
            <a:blip r:embed="rId2">
              <a:extLst>
                <a:ext uri="{96DAC541-7B7A-43D3-8B79-37D633B846F1}">
                  <asvg:svgBlip xmlns:asvg="http://schemas.microsoft.com/office/drawing/2016/SVG/main" r:embed="rId3"/>
                </a:ext>
              </a:extLst>
            </a:blip>
            <a:stretch>
              <a:fillRect/>
            </a:stretch>
          </a:blipFill>
        </p:spPr>
        <p:txBody>
          <a:bodyPr vert="horz" lIns="0" tIns="0" rIns="0" bIns="0" rtlCol="0" anchor="t" anchorCtr="0"/>
          <a:lstStyle>
            <a:lvl1pPr marL="0" indent="0">
              <a:buNone/>
              <a:defRPr lang="en-US" sz="150" cap="all" spc="30" smtClean="0">
                <a:noFill/>
              </a:defRPr>
            </a:lvl1pPr>
            <a:lvl2pPr>
              <a:defRPr lang="en-US" sz="2700" smtClean="0">
                <a:solidFill>
                  <a:schemeClr val="tx1"/>
                </a:solidFill>
              </a:defRPr>
            </a:lvl2pPr>
            <a:lvl3pPr>
              <a:defRPr lang="en-US" sz="2700" smtClean="0">
                <a:solidFill>
                  <a:schemeClr val="tx1"/>
                </a:solidFill>
              </a:defRPr>
            </a:lvl3pPr>
            <a:lvl4pPr>
              <a:defRPr lang="en-US" sz="2700" smtClean="0">
                <a:solidFill>
                  <a:schemeClr val="tx1"/>
                </a:solidFill>
              </a:defRPr>
            </a:lvl4pPr>
            <a:lvl5pPr>
              <a:defRPr lang="en-GB" sz="2700">
                <a:solidFill>
                  <a:schemeClr val="tx1"/>
                </a:solidFill>
              </a:defRPr>
            </a:lvl5pPr>
          </a:lstStyle>
          <a:p>
            <a:pPr marL="0" lvl="0"/>
            <a:r>
              <a:rPr lang="en-GB" noProof="0" dirty="0" err="1"/>
              <a:t>nAME</a:t>
            </a:r>
            <a:endParaRPr lang="en-GB" noProof="0" dirty="0"/>
          </a:p>
        </p:txBody>
      </p:sp>
    </p:spTree>
    <p:extLst>
      <p:ext uri="{BB962C8B-B14F-4D97-AF65-F5344CB8AC3E}">
        <p14:creationId xmlns:p14="http://schemas.microsoft.com/office/powerpoint/2010/main" val="357402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I">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F3B28CD-A795-4AD8-AB06-FA5B88FEC440}"/>
              </a:ext>
            </a:extLst>
          </p:cNvPr>
          <p:cNvSpPr>
            <a:spLocks noGrp="1"/>
          </p:cNvSpPr>
          <p:nvPr>
            <p:ph type="title" hasCustomPrompt="1"/>
          </p:nvPr>
        </p:nvSpPr>
        <p:spPr>
          <a:xfrm>
            <a:off x="540000" y="647999"/>
            <a:ext cx="6091200" cy="2804885"/>
          </a:xfrm>
        </p:spPr>
        <p:txBody>
          <a:bodyPr/>
          <a:lstStyle>
            <a:lvl1pPr>
              <a:defRPr/>
            </a:lvl1pPr>
          </a:lstStyle>
          <a:p>
            <a:r>
              <a:rPr lang="en-GB" noProof="0" dirty="0"/>
              <a:t>Click to add title</a:t>
            </a:r>
          </a:p>
        </p:txBody>
      </p:sp>
      <p:sp>
        <p:nvSpPr>
          <p:cNvPr id="9" name="Text Placeholder 32">
            <a:extLst>
              <a:ext uri="{FF2B5EF4-FFF2-40B4-BE49-F238E27FC236}">
                <a16:creationId xmlns:a16="http://schemas.microsoft.com/office/drawing/2014/main" id="{3D177D26-9F03-415A-B676-9861E8361081}"/>
              </a:ext>
            </a:extLst>
          </p:cNvPr>
          <p:cNvSpPr>
            <a:spLocks noGrp="1"/>
          </p:cNvSpPr>
          <p:nvPr>
            <p:ph type="body" sz="quarter" idx="15" hasCustomPrompt="1"/>
          </p:nvPr>
        </p:nvSpPr>
        <p:spPr>
          <a:xfrm>
            <a:off x="13975200" y="7344000"/>
            <a:ext cx="4104000" cy="1593000"/>
          </a:xfrm>
        </p:spPr>
        <p:txBody>
          <a:bodyPr>
            <a:normAutofit/>
          </a:bodyPr>
          <a:lstStyle>
            <a:lvl1pPr marL="0" indent="0" algn="r">
              <a:lnSpc>
                <a:spcPct val="100000"/>
              </a:lnSpc>
              <a:buNone/>
              <a:defRPr sz="1800">
                <a:solidFill>
                  <a:schemeClr val="accent1"/>
                </a:solidFill>
              </a:defRPr>
            </a:lvl1pPr>
            <a:lvl2pPr marL="270918" indent="0">
              <a:buNone/>
              <a:defRPr sz="1500">
                <a:solidFill>
                  <a:srgbClr val="262626"/>
                </a:solidFill>
              </a:defRPr>
            </a:lvl2pPr>
            <a:lvl3pPr marL="539625" indent="0">
              <a:buNone/>
              <a:defRPr sz="1500">
                <a:solidFill>
                  <a:srgbClr val="262626"/>
                </a:solidFill>
              </a:defRPr>
            </a:lvl3pPr>
            <a:lvl4pPr marL="810000" indent="0">
              <a:buNone/>
              <a:defRPr sz="1500">
                <a:solidFill>
                  <a:srgbClr val="262626"/>
                </a:solidFill>
              </a:defRPr>
            </a:lvl4pPr>
            <a:lvl5pPr>
              <a:buNone/>
              <a:defRPr sz="1500">
                <a:solidFill>
                  <a:srgbClr val="262626"/>
                </a:solidFill>
              </a:defRPr>
            </a:lvl5pPr>
          </a:lstStyle>
          <a:p>
            <a:pPr lvl="0"/>
            <a:r>
              <a:rPr lang="en-GB" dirty="0"/>
              <a:t>Click to add text</a:t>
            </a:r>
          </a:p>
        </p:txBody>
      </p:sp>
      <p:sp>
        <p:nvSpPr>
          <p:cNvPr id="7" name="Picture Placeholder 7">
            <a:extLst>
              <a:ext uri="{FF2B5EF4-FFF2-40B4-BE49-F238E27FC236}">
                <a16:creationId xmlns:a16="http://schemas.microsoft.com/office/drawing/2014/main" id="{BF743C10-183C-44BB-A14A-43B85B776010}"/>
              </a:ext>
            </a:extLst>
          </p:cNvPr>
          <p:cNvSpPr>
            <a:spLocks noGrp="1"/>
          </p:cNvSpPr>
          <p:nvPr>
            <p:ph type="pic" sz="quarter" idx="13" hasCustomPrompt="1"/>
          </p:nvPr>
        </p:nvSpPr>
        <p:spPr>
          <a:xfrm>
            <a:off x="6910200" y="7073997"/>
            <a:ext cx="4093200" cy="3213003"/>
          </a:xfrm>
          <a:solidFill>
            <a:schemeClr val="bg2"/>
          </a:solidFill>
        </p:spPr>
        <p:txBody>
          <a:bodyPr vert="horz" lIns="360000" tIns="360000" rIns="360000" bIns="360000" rtlCol="0" anchor="b" anchorCtr="0">
            <a:noAutofit/>
          </a:bodyPr>
          <a:lstStyle>
            <a:lvl1pPr marL="0" indent="0">
              <a:buNone/>
              <a:defRPr lang="en-GB" sz="2400" dirty="0"/>
            </a:lvl1pPr>
          </a:lstStyle>
          <a:p>
            <a:pPr marL="270000" lvl="0" indent="-270000" algn="r"/>
            <a:r>
              <a:rPr lang="en-GB" dirty="0"/>
              <a:t>Click grey background to insert dark/light picture using the Insert tab, Pictures or </a:t>
            </a:r>
            <a:r>
              <a:rPr lang="en-GB" dirty="0" err="1"/>
              <a:t>Templafy</a:t>
            </a:r>
            <a:endParaRPr lang="en-GB" dirty="0"/>
          </a:p>
        </p:txBody>
      </p:sp>
      <p:sp>
        <p:nvSpPr>
          <p:cNvPr id="8" name="Picture Placeholder 7">
            <a:extLst>
              <a:ext uri="{FF2B5EF4-FFF2-40B4-BE49-F238E27FC236}">
                <a16:creationId xmlns:a16="http://schemas.microsoft.com/office/drawing/2014/main" id="{CFA48EB7-93CE-4763-BE4A-21A0F3E110E8}"/>
              </a:ext>
            </a:extLst>
          </p:cNvPr>
          <p:cNvSpPr>
            <a:spLocks noGrp="1"/>
          </p:cNvSpPr>
          <p:nvPr>
            <p:ph type="pic" sz="quarter" idx="14" hasCustomPrompt="1"/>
          </p:nvPr>
        </p:nvSpPr>
        <p:spPr>
          <a:xfrm>
            <a:off x="11003401" y="0"/>
            <a:ext cx="7284599" cy="7074000"/>
          </a:xfrm>
          <a:solidFill>
            <a:schemeClr val="bg2"/>
          </a:solidFill>
        </p:spPr>
        <p:txBody>
          <a:bodyPr vert="horz" lIns="360000" tIns="360000" rIns="360000" bIns="360000" rtlCol="0" anchor="b" anchorCtr="0">
            <a:noAutofit/>
          </a:bodyPr>
          <a:lstStyle>
            <a:lvl1pPr marL="0" indent="0">
              <a:buNone/>
              <a:defRPr lang="en-GB" sz="2400" dirty="0"/>
            </a:lvl1pPr>
          </a:lstStyle>
          <a:p>
            <a:pPr marL="270000" lvl="0" indent="-270000" algn="r"/>
            <a:r>
              <a:rPr lang="en-GB" dirty="0"/>
              <a:t>Click grey background to insert dark/light picture using the Insert tab, Pictures or </a:t>
            </a:r>
            <a:r>
              <a:rPr lang="en-GB" dirty="0" err="1"/>
              <a:t>Templafy</a:t>
            </a:r>
            <a:endParaRPr lang="en-GB" dirty="0"/>
          </a:p>
        </p:txBody>
      </p:sp>
      <p:sp>
        <p:nvSpPr>
          <p:cNvPr id="13" name="Content Placeholder 12">
            <a:extLst>
              <a:ext uri="{FF2B5EF4-FFF2-40B4-BE49-F238E27FC236}">
                <a16:creationId xmlns:a16="http://schemas.microsoft.com/office/drawing/2014/main" id="{9ED3C817-0CAA-44FB-A843-24C7C16AA043}"/>
              </a:ext>
            </a:extLst>
          </p:cNvPr>
          <p:cNvSpPr>
            <a:spLocks noGrp="1"/>
          </p:cNvSpPr>
          <p:nvPr>
            <p:ph sz="quarter" idx="20"/>
          </p:nvPr>
        </p:nvSpPr>
        <p:spPr>
          <a:xfrm>
            <a:off x="540000" y="3875964"/>
            <a:ext cx="6091200" cy="53040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5">
            <a:extLst>
              <a:ext uri="{FF2B5EF4-FFF2-40B4-BE49-F238E27FC236}">
                <a16:creationId xmlns:a16="http://schemas.microsoft.com/office/drawing/2014/main" id="{9133F281-9B51-4C23-8E1E-5593A23BD98E}"/>
              </a:ext>
            </a:extLst>
          </p:cNvPr>
          <p:cNvSpPr>
            <a:spLocks noGrp="1"/>
          </p:cNvSpPr>
          <p:nvPr>
            <p:ph type="body" sz="quarter" idx="21" hasCustomPrompt="1"/>
          </p:nvPr>
        </p:nvSpPr>
        <p:spPr>
          <a:xfrm>
            <a:off x="6906600" y="5281200"/>
            <a:ext cx="3936600" cy="1593000"/>
          </a:xfrm>
        </p:spPr>
        <p:txBody>
          <a:bodyPr anchor="b">
            <a:normAutofit/>
          </a:bodyPr>
          <a:lstStyle>
            <a:lvl1pPr marL="0" indent="0">
              <a:buNone/>
              <a:defRPr sz="1800"/>
            </a:lvl1pPr>
          </a:lstStyle>
          <a:p>
            <a:pPr lvl="0"/>
            <a:r>
              <a:rPr lang="en-GB" dirty="0"/>
              <a:t>Click to add text</a:t>
            </a:r>
          </a:p>
        </p:txBody>
      </p:sp>
      <p:sp>
        <p:nvSpPr>
          <p:cNvPr id="12" name="Footer Placeholder 11">
            <a:extLst>
              <a:ext uri="{FF2B5EF4-FFF2-40B4-BE49-F238E27FC236}">
                <a16:creationId xmlns:a16="http://schemas.microsoft.com/office/drawing/2014/main" id="{2679D710-9019-4D2D-9B9D-B0DCC31A9A35}"/>
              </a:ext>
            </a:extLst>
          </p:cNvPr>
          <p:cNvSpPr>
            <a:spLocks noGrp="1"/>
          </p:cNvSpPr>
          <p:nvPr>
            <p:ph type="ftr" sz="quarter" idx="23"/>
          </p:nvPr>
        </p:nvSpPr>
        <p:spPr>
          <a:xfrm>
            <a:off x="11563482" y="9682844"/>
            <a:ext cx="5340726" cy="216000"/>
          </a:xfrm>
        </p:spPr>
        <p:txBody>
          <a:bodyPr/>
          <a:lstStyle/>
          <a:p>
            <a:endParaRPr lang="en-GB" dirty="0"/>
          </a:p>
        </p:txBody>
      </p:sp>
      <p:sp>
        <p:nvSpPr>
          <p:cNvPr id="14" name="Slide Number Placeholder 13">
            <a:extLst>
              <a:ext uri="{FF2B5EF4-FFF2-40B4-BE49-F238E27FC236}">
                <a16:creationId xmlns:a16="http://schemas.microsoft.com/office/drawing/2014/main" id="{2D7D245B-8BD8-42F8-BFD1-26A11745C1EB}"/>
              </a:ext>
            </a:extLst>
          </p:cNvPr>
          <p:cNvSpPr>
            <a:spLocks noGrp="1"/>
          </p:cNvSpPr>
          <p:nvPr>
            <p:ph type="sldNum" sz="quarter" idx="24"/>
          </p:nvPr>
        </p:nvSpPr>
        <p:spPr/>
        <p:txBody>
          <a:bodyPr/>
          <a:lstStyle/>
          <a:p>
            <a:fld id="{4D833E3B-2778-42F4-9ABB-9F6DE98C7B48}" type="slidenum">
              <a:rPr lang="en-GB" smtClean="0"/>
              <a:pPr/>
              <a:t>‹#›</a:t>
            </a:fld>
            <a:endParaRPr lang="en-GB" dirty="0"/>
          </a:p>
        </p:txBody>
      </p:sp>
    </p:spTree>
    <p:extLst>
      <p:ext uri="{BB962C8B-B14F-4D97-AF65-F5344CB8AC3E}">
        <p14:creationId xmlns:p14="http://schemas.microsoft.com/office/powerpoint/2010/main" val="3766454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J">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53E81F-CEE4-4449-BC03-2865A92F48C3}"/>
              </a:ext>
            </a:extLst>
          </p:cNvPr>
          <p:cNvSpPr/>
          <p:nvPr userDrawn="1"/>
        </p:nvSpPr>
        <p:spPr>
          <a:xfrm>
            <a:off x="9144000" y="0"/>
            <a:ext cx="9144000" cy="10287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900"/>
              </a:spcBef>
              <a:spcAft>
                <a:spcPts val="900"/>
              </a:spcAft>
            </a:pPr>
            <a:endParaRPr lang="en-GB" sz="2100" noProof="0" dirty="0" err="1"/>
          </a:p>
        </p:txBody>
      </p:sp>
      <p:sp>
        <p:nvSpPr>
          <p:cNvPr id="2" name="Title 1"/>
          <p:cNvSpPr>
            <a:spLocks noGrp="1"/>
          </p:cNvSpPr>
          <p:nvPr>
            <p:ph type="title" hasCustomPrompt="1"/>
          </p:nvPr>
        </p:nvSpPr>
        <p:spPr>
          <a:xfrm>
            <a:off x="538163" y="648000"/>
            <a:ext cx="8223002" cy="1431129"/>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40000" y="2514599"/>
            <a:ext cx="8223000" cy="6665399"/>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9744657" y="2514599"/>
            <a:ext cx="8002800" cy="66653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Text Placeholder 6">
            <a:extLst>
              <a:ext uri="{FF2B5EF4-FFF2-40B4-BE49-F238E27FC236}">
                <a16:creationId xmlns:a16="http://schemas.microsoft.com/office/drawing/2014/main" id="{717B1D91-8176-4D8F-A7B7-E3CD22D46046}"/>
              </a:ext>
            </a:extLst>
          </p:cNvPr>
          <p:cNvSpPr>
            <a:spLocks noGrp="1"/>
          </p:cNvSpPr>
          <p:nvPr>
            <p:ph type="body" sz="quarter" idx="13" hasCustomPrompt="1"/>
          </p:nvPr>
        </p:nvSpPr>
        <p:spPr>
          <a:xfrm>
            <a:off x="9747000" y="648000"/>
            <a:ext cx="8002800" cy="1431129"/>
          </a:xfrm>
        </p:spPr>
        <p:txBody>
          <a:bodyPr/>
          <a:lstStyle>
            <a:lvl1pPr marL="0" indent="0">
              <a:buNone/>
              <a:defRPr sz="4800">
                <a:solidFill>
                  <a:schemeClr val="bg1"/>
                </a:solidFill>
              </a:defRPr>
            </a:lvl1pPr>
          </a:lstStyle>
          <a:p>
            <a:pPr lvl="0"/>
            <a:r>
              <a:rPr lang="en-GB" dirty="0"/>
              <a:t>Click to add title</a:t>
            </a:r>
          </a:p>
        </p:txBody>
      </p:sp>
      <p:sp>
        <p:nvSpPr>
          <p:cNvPr id="7" name="Footer Placeholder 6">
            <a:extLst>
              <a:ext uri="{FF2B5EF4-FFF2-40B4-BE49-F238E27FC236}">
                <a16:creationId xmlns:a16="http://schemas.microsoft.com/office/drawing/2014/main" id="{C5582D7D-4BC1-40C1-9C9F-8E2CF5F90F4C}"/>
              </a:ext>
            </a:extLst>
          </p:cNvPr>
          <p:cNvSpPr>
            <a:spLocks noGrp="1"/>
          </p:cNvSpPr>
          <p:nvPr>
            <p:ph type="ftr" sz="quarter" idx="15"/>
          </p:nvPr>
        </p:nvSpPr>
        <p:spPr>
          <a:xfrm>
            <a:off x="4320000" y="9682844"/>
            <a:ext cx="4685365" cy="216000"/>
          </a:xfrm>
        </p:spPr>
        <p:txBody>
          <a:bodyPr/>
          <a:lstStyle/>
          <a:p>
            <a:endParaRPr lang="en-GB" dirty="0"/>
          </a:p>
        </p:txBody>
      </p:sp>
      <p:sp>
        <p:nvSpPr>
          <p:cNvPr id="12" name="Slide Number Placeholder 11">
            <a:extLst>
              <a:ext uri="{FF2B5EF4-FFF2-40B4-BE49-F238E27FC236}">
                <a16:creationId xmlns:a16="http://schemas.microsoft.com/office/drawing/2014/main" id="{48380417-B25A-4354-BA45-555B286CD04F}"/>
              </a:ext>
            </a:extLst>
          </p:cNvPr>
          <p:cNvSpPr>
            <a:spLocks noGrp="1"/>
          </p:cNvSpPr>
          <p:nvPr>
            <p:ph type="sldNum" sz="quarter" idx="16"/>
          </p:nvPr>
        </p:nvSpPr>
        <p:spPr/>
        <p:txBody>
          <a:bodyPr/>
          <a:lstStyle>
            <a:lvl1pPr>
              <a:defRPr>
                <a:solidFill>
                  <a:schemeClr val="bg1"/>
                </a:solidFill>
              </a:defRPr>
            </a:lvl1pPr>
          </a:lstStyle>
          <a:p>
            <a:fld id="{4D833E3B-2778-42F4-9ABB-9F6DE98C7B48}" type="slidenum">
              <a:rPr lang="en-GB" smtClean="0"/>
              <a:pPr/>
              <a:t>‹#›</a:t>
            </a:fld>
            <a:endParaRPr lang="en-GB" dirty="0"/>
          </a:p>
        </p:txBody>
      </p:sp>
    </p:spTree>
    <p:extLst>
      <p:ext uri="{BB962C8B-B14F-4D97-AF65-F5344CB8AC3E}">
        <p14:creationId xmlns:p14="http://schemas.microsoft.com/office/powerpoint/2010/main" val="2493830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53E81F-CEE4-4449-BC03-2865A92F48C3}"/>
              </a:ext>
            </a:extLst>
          </p:cNvPr>
          <p:cNvSpPr/>
          <p:nvPr userDrawn="1"/>
        </p:nvSpPr>
        <p:spPr>
          <a:xfrm>
            <a:off x="0" y="0"/>
            <a:ext cx="9144000" cy="10287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900"/>
              </a:spcBef>
              <a:spcAft>
                <a:spcPts val="900"/>
              </a:spcAft>
            </a:pPr>
            <a:endParaRPr lang="en-GB" sz="2100" noProof="0" dirty="0" err="1"/>
          </a:p>
        </p:txBody>
      </p:sp>
      <p:sp>
        <p:nvSpPr>
          <p:cNvPr id="2" name="Title 1"/>
          <p:cNvSpPr>
            <a:spLocks noGrp="1"/>
          </p:cNvSpPr>
          <p:nvPr>
            <p:ph type="title" hasCustomPrompt="1"/>
          </p:nvPr>
        </p:nvSpPr>
        <p:spPr>
          <a:xfrm>
            <a:off x="538163" y="648000"/>
            <a:ext cx="8207762" cy="1471313"/>
          </a:xfrm>
        </p:spPr>
        <p:txBody>
          <a:bodyPr/>
          <a:lstStyle>
            <a:lvl1pPr>
              <a:defRPr>
                <a:solidFill>
                  <a:schemeClr val="bg1"/>
                </a:solidFill>
              </a:defRPr>
            </a:lvl1pPr>
          </a:lstStyle>
          <a:p>
            <a:r>
              <a:rPr lang="en-GB" dirty="0"/>
              <a:t>Click to add title</a:t>
            </a:r>
          </a:p>
        </p:txBody>
      </p:sp>
      <p:sp>
        <p:nvSpPr>
          <p:cNvPr id="3" name="Content Placeholder 2"/>
          <p:cNvSpPr>
            <a:spLocks noGrp="1"/>
          </p:cNvSpPr>
          <p:nvPr>
            <p:ph sz="half" idx="1" hasCustomPrompt="1"/>
          </p:nvPr>
        </p:nvSpPr>
        <p:spPr>
          <a:xfrm>
            <a:off x="540000" y="2514599"/>
            <a:ext cx="8207760" cy="66653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7" name="Text Placeholder 6">
            <a:extLst>
              <a:ext uri="{FF2B5EF4-FFF2-40B4-BE49-F238E27FC236}">
                <a16:creationId xmlns:a16="http://schemas.microsoft.com/office/drawing/2014/main" id="{0B6E712A-C3C9-4935-9D62-556A1B66F409}"/>
              </a:ext>
            </a:extLst>
          </p:cNvPr>
          <p:cNvSpPr>
            <a:spLocks noGrp="1"/>
          </p:cNvSpPr>
          <p:nvPr>
            <p:ph type="body" sz="quarter" idx="13" hasCustomPrompt="1"/>
          </p:nvPr>
        </p:nvSpPr>
        <p:spPr>
          <a:xfrm>
            <a:off x="9747000" y="648000"/>
            <a:ext cx="8002800" cy="1471313"/>
          </a:xfrm>
        </p:spPr>
        <p:txBody>
          <a:bodyPr/>
          <a:lstStyle>
            <a:lvl1pPr marL="0" indent="0">
              <a:buNone/>
              <a:defRPr sz="4800"/>
            </a:lvl1pPr>
          </a:lstStyle>
          <a:p>
            <a:pPr lvl="0"/>
            <a:r>
              <a:rPr lang="en-GB" noProof="0" dirty="0"/>
              <a:t>Click to add title</a:t>
            </a:r>
          </a:p>
        </p:txBody>
      </p:sp>
      <p:sp>
        <p:nvSpPr>
          <p:cNvPr id="4" name="Content Placeholder 3"/>
          <p:cNvSpPr>
            <a:spLocks noGrp="1"/>
          </p:cNvSpPr>
          <p:nvPr>
            <p:ph sz="half" idx="2" hasCustomPrompt="1"/>
          </p:nvPr>
        </p:nvSpPr>
        <p:spPr>
          <a:xfrm>
            <a:off x="9747000" y="2514599"/>
            <a:ext cx="8002800" cy="66653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Footer Placeholder 10">
            <a:extLst>
              <a:ext uri="{FF2B5EF4-FFF2-40B4-BE49-F238E27FC236}">
                <a16:creationId xmlns:a16="http://schemas.microsoft.com/office/drawing/2014/main" id="{2649D856-D958-4433-8197-04401DF60F22}"/>
              </a:ext>
            </a:extLst>
          </p:cNvPr>
          <p:cNvSpPr>
            <a:spLocks noGrp="1"/>
          </p:cNvSpPr>
          <p:nvPr>
            <p:ph type="ftr" sz="quarter" idx="15"/>
          </p:nvPr>
        </p:nvSpPr>
        <p:spPr>
          <a:xfrm>
            <a:off x="9747000" y="9682844"/>
            <a:ext cx="7009200" cy="216000"/>
          </a:xfrm>
        </p:spPr>
        <p:txBody>
          <a:bodyPr/>
          <a:lstStyle/>
          <a:p>
            <a:endParaRPr lang="en-GB" dirty="0"/>
          </a:p>
        </p:txBody>
      </p:sp>
      <p:sp>
        <p:nvSpPr>
          <p:cNvPr id="12" name="Slide Number Placeholder 11">
            <a:extLst>
              <a:ext uri="{FF2B5EF4-FFF2-40B4-BE49-F238E27FC236}">
                <a16:creationId xmlns:a16="http://schemas.microsoft.com/office/drawing/2014/main" id="{FCA11EF3-9964-4D4A-B404-0C00ABF21F3A}"/>
              </a:ext>
            </a:extLst>
          </p:cNvPr>
          <p:cNvSpPr>
            <a:spLocks noGrp="1"/>
          </p:cNvSpPr>
          <p:nvPr>
            <p:ph type="sldNum" sz="quarter" idx="16"/>
          </p:nvPr>
        </p:nvSpPr>
        <p:spPr/>
        <p:txBody>
          <a:bodyPr/>
          <a:lstStyle/>
          <a:p>
            <a:fld id="{4D833E3B-2778-42F4-9ABB-9F6DE98C7B48}" type="slidenum">
              <a:rPr lang="en-GB" smtClean="0"/>
              <a:pPr/>
              <a:t>‹#›</a:t>
            </a:fld>
            <a:endParaRPr lang="en-GB" dirty="0"/>
          </a:p>
        </p:txBody>
      </p:sp>
      <p:pic>
        <p:nvPicPr>
          <p:cNvPr id="14" name="Picture 13">
            <a:extLst>
              <a:ext uri="{FF2B5EF4-FFF2-40B4-BE49-F238E27FC236}">
                <a16:creationId xmlns:a16="http://schemas.microsoft.com/office/drawing/2014/main" id="{6AD41C5E-FA44-4A9C-98A0-54CE552A4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0" y="9619200"/>
            <a:ext cx="2653200" cy="236279"/>
          </a:xfrm>
          <a:prstGeom prst="rect">
            <a:avLst/>
          </a:prstGeom>
        </p:spPr>
      </p:pic>
    </p:spTree>
    <p:extLst>
      <p:ext uri="{BB962C8B-B14F-4D97-AF65-F5344CB8AC3E}">
        <p14:creationId xmlns:p14="http://schemas.microsoft.com/office/powerpoint/2010/main" val="3170167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27A3D5-3ED8-454D-B734-F573B5973A57}"/>
              </a:ext>
            </a:extLst>
          </p:cNvPr>
          <p:cNvSpPr>
            <a:spLocks noGrp="1"/>
          </p:cNvSpPr>
          <p:nvPr>
            <p:ph type="title"/>
          </p:nvPr>
        </p:nvSpPr>
        <p:spPr>
          <a:xfrm>
            <a:off x="539999" y="647999"/>
            <a:ext cx="17208002" cy="1471314"/>
          </a:xfrm>
        </p:spPr>
        <p:txBody>
          <a:bodyPr/>
          <a:lstStyle/>
          <a:p>
            <a:r>
              <a:rPr lang="en-GB" dirty="0"/>
              <a:t>Click to edit Master title style</a:t>
            </a:r>
          </a:p>
        </p:txBody>
      </p:sp>
      <p:sp>
        <p:nvSpPr>
          <p:cNvPr id="7" name="Footer Placeholder 6">
            <a:extLst>
              <a:ext uri="{FF2B5EF4-FFF2-40B4-BE49-F238E27FC236}">
                <a16:creationId xmlns:a16="http://schemas.microsoft.com/office/drawing/2014/main" id="{6902CE83-7DA6-4AA0-B399-DE551B9D7C42}"/>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6E1D438A-EBD2-4B4C-9354-3680400E231C}"/>
              </a:ext>
            </a:extLst>
          </p:cNvPr>
          <p:cNvSpPr>
            <a:spLocks noGrp="1"/>
          </p:cNvSpPr>
          <p:nvPr>
            <p:ph type="sldNum" sz="quarter" idx="12"/>
          </p:nvPr>
        </p:nvSpPr>
        <p:spPr/>
        <p:txBody>
          <a:bodyPr/>
          <a:lstStyle/>
          <a:p>
            <a:fld id="{4D833E3B-2778-42F4-9ABB-9F6DE98C7B48}" type="slidenum">
              <a:rPr lang="en-GB" smtClean="0"/>
              <a:pPr/>
              <a:t>‹#›</a:t>
            </a:fld>
            <a:endParaRPr lang="en-GB" dirty="0"/>
          </a:p>
        </p:txBody>
      </p:sp>
    </p:spTree>
    <p:extLst>
      <p:ext uri="{BB962C8B-B14F-4D97-AF65-F5344CB8AC3E}">
        <p14:creationId xmlns:p14="http://schemas.microsoft.com/office/powerpoint/2010/main" val="3740177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AD7048E-A29E-435F-B364-E02C4A6E8C1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28530E8-E4E1-4FF0-A55B-14824E101177}"/>
              </a:ext>
            </a:extLst>
          </p:cNvPr>
          <p:cNvSpPr>
            <a:spLocks noGrp="1"/>
          </p:cNvSpPr>
          <p:nvPr>
            <p:ph type="sldNum" sz="quarter" idx="12"/>
          </p:nvPr>
        </p:nvSpPr>
        <p:spPr/>
        <p:txBody>
          <a:bodyPr/>
          <a:lstStyle/>
          <a:p>
            <a:fld id="{4D833E3B-2778-42F4-9ABB-9F6DE98C7B48}" type="slidenum">
              <a:rPr lang="en-GB" smtClean="0"/>
              <a:pPr/>
              <a:t>‹#›</a:t>
            </a:fld>
            <a:endParaRPr lang="en-GB" dirty="0"/>
          </a:p>
        </p:txBody>
      </p:sp>
    </p:spTree>
    <p:extLst>
      <p:ext uri="{BB962C8B-B14F-4D97-AF65-F5344CB8AC3E}">
        <p14:creationId xmlns:p14="http://schemas.microsoft.com/office/powerpoint/2010/main" val="3635059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487D21-D340-4D9C-815E-F478C0EEC22D}"/>
              </a:ext>
            </a:extLst>
          </p:cNvPr>
          <p:cNvSpPr/>
          <p:nvPr userDrawn="1"/>
        </p:nvSpPr>
        <p:spPr>
          <a:xfrm>
            <a:off x="0" y="0"/>
            <a:ext cx="18288000" cy="10287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400" spc="10" dirty="0"/>
          </a:p>
        </p:txBody>
      </p:sp>
      <p:sp>
        <p:nvSpPr>
          <p:cNvPr id="3" name="Title 2">
            <a:extLst>
              <a:ext uri="{FF2B5EF4-FFF2-40B4-BE49-F238E27FC236}">
                <a16:creationId xmlns:a16="http://schemas.microsoft.com/office/drawing/2014/main" id="{F027A3D5-3ED8-454D-B734-F573B5973A57}"/>
              </a:ext>
            </a:extLst>
          </p:cNvPr>
          <p:cNvSpPr>
            <a:spLocks noGrp="1"/>
          </p:cNvSpPr>
          <p:nvPr>
            <p:ph type="title"/>
          </p:nvPr>
        </p:nvSpPr>
        <p:spPr>
          <a:xfrm>
            <a:off x="539999" y="647999"/>
            <a:ext cx="17208002" cy="1471314"/>
          </a:xfrm>
        </p:spPr>
        <p:txBody>
          <a:bodyPr/>
          <a:lstStyle>
            <a:lvl1pPr>
              <a:defRPr>
                <a:solidFill>
                  <a:schemeClr val="bg1"/>
                </a:solidFill>
              </a:defRPr>
            </a:lvl1pPr>
          </a:lstStyle>
          <a:p>
            <a:r>
              <a:rPr lang="en-GB" dirty="0"/>
              <a:t>Click to edit Master title style</a:t>
            </a:r>
          </a:p>
        </p:txBody>
      </p:sp>
      <p:sp>
        <p:nvSpPr>
          <p:cNvPr id="7" name="Footer Placeholder 6">
            <a:extLst>
              <a:ext uri="{FF2B5EF4-FFF2-40B4-BE49-F238E27FC236}">
                <a16:creationId xmlns:a16="http://schemas.microsoft.com/office/drawing/2014/main" id="{6902CE83-7DA6-4AA0-B399-DE551B9D7C4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6E1D438A-EBD2-4B4C-9354-3680400E231C}"/>
              </a:ext>
            </a:extLst>
          </p:cNvPr>
          <p:cNvSpPr>
            <a:spLocks noGrp="1"/>
          </p:cNvSpPr>
          <p:nvPr>
            <p:ph type="sldNum" sz="quarter" idx="12"/>
          </p:nvPr>
        </p:nvSpPr>
        <p:spPr/>
        <p:txBody>
          <a:bodyPr/>
          <a:lstStyle>
            <a:lvl1pPr>
              <a:defRPr>
                <a:solidFill>
                  <a:schemeClr val="bg1"/>
                </a:solidFill>
              </a:defRPr>
            </a:lvl1pPr>
          </a:lstStyle>
          <a:p>
            <a:fld id="{4D833E3B-2778-42F4-9ABB-9F6DE98C7B48}" type="slidenum">
              <a:rPr lang="en-GB" smtClean="0"/>
              <a:pPr/>
              <a:t>‹#›</a:t>
            </a:fld>
            <a:endParaRPr lang="en-GB" dirty="0"/>
          </a:p>
        </p:txBody>
      </p:sp>
      <p:pic>
        <p:nvPicPr>
          <p:cNvPr id="6" name="Picture 5">
            <a:extLst>
              <a:ext uri="{FF2B5EF4-FFF2-40B4-BE49-F238E27FC236}">
                <a16:creationId xmlns:a16="http://schemas.microsoft.com/office/drawing/2014/main" id="{029BFC7E-323C-496F-AAA0-769BEC8692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0" y="9619200"/>
            <a:ext cx="2653200" cy="236279"/>
          </a:xfrm>
          <a:prstGeom prst="rect">
            <a:avLst/>
          </a:prstGeom>
        </p:spPr>
      </p:pic>
    </p:spTree>
    <p:extLst>
      <p:ext uri="{BB962C8B-B14F-4D97-AF65-F5344CB8AC3E}">
        <p14:creationId xmlns:p14="http://schemas.microsoft.com/office/powerpoint/2010/main" val="3625294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pty Dark">
    <p:bg>
      <p:bgPr>
        <a:solidFill>
          <a:schemeClr val="accent2">
            <a:lumMod val="5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AD7048E-A29E-435F-B364-E02C4A6E8C1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28530E8-E4E1-4FF0-A55B-14824E101177}"/>
              </a:ext>
            </a:extLst>
          </p:cNvPr>
          <p:cNvSpPr>
            <a:spLocks noGrp="1"/>
          </p:cNvSpPr>
          <p:nvPr>
            <p:ph type="sldNum" sz="quarter" idx="12"/>
          </p:nvPr>
        </p:nvSpPr>
        <p:spPr/>
        <p:txBody>
          <a:bodyPr/>
          <a:lstStyle/>
          <a:p>
            <a:fld id="{4D833E3B-2778-42F4-9ABB-9F6DE98C7B48}" type="slidenum">
              <a:rPr lang="en-GB" smtClean="0"/>
              <a:pPr/>
              <a:t>‹#›</a:t>
            </a:fld>
            <a:endParaRPr lang="en-GB" dirty="0"/>
          </a:p>
        </p:txBody>
      </p:sp>
      <p:pic>
        <p:nvPicPr>
          <p:cNvPr id="4" name="Picture 3">
            <a:extLst>
              <a:ext uri="{FF2B5EF4-FFF2-40B4-BE49-F238E27FC236}">
                <a16:creationId xmlns:a16="http://schemas.microsoft.com/office/drawing/2014/main" id="{D917511C-7A40-4670-A998-570F15A8AB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0" y="9619200"/>
            <a:ext cx="2653200" cy="236279"/>
          </a:xfrm>
          <a:prstGeom prst="rect">
            <a:avLst/>
          </a:prstGeom>
        </p:spPr>
      </p:pic>
    </p:spTree>
    <p:extLst>
      <p:ext uri="{BB962C8B-B14F-4D97-AF65-F5344CB8AC3E}">
        <p14:creationId xmlns:p14="http://schemas.microsoft.com/office/powerpoint/2010/main" val="4275392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LightBlu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27A3D5-3ED8-454D-B734-F573B5973A57}"/>
              </a:ext>
            </a:extLst>
          </p:cNvPr>
          <p:cNvSpPr>
            <a:spLocks noGrp="1"/>
          </p:cNvSpPr>
          <p:nvPr>
            <p:ph type="title"/>
          </p:nvPr>
        </p:nvSpPr>
        <p:spPr>
          <a:xfrm>
            <a:off x="539999" y="647999"/>
            <a:ext cx="17208002" cy="1471314"/>
          </a:xfrm>
        </p:spPr>
        <p:txBody>
          <a:bodyPr/>
          <a:lstStyle/>
          <a:p>
            <a:r>
              <a:rPr lang="en-GB" dirty="0"/>
              <a:t>Click to edit Master title style</a:t>
            </a:r>
          </a:p>
        </p:txBody>
      </p:sp>
      <p:sp>
        <p:nvSpPr>
          <p:cNvPr id="7" name="Footer Placeholder 6">
            <a:extLst>
              <a:ext uri="{FF2B5EF4-FFF2-40B4-BE49-F238E27FC236}">
                <a16:creationId xmlns:a16="http://schemas.microsoft.com/office/drawing/2014/main" id="{6902CE83-7DA6-4AA0-B399-DE551B9D7C42}"/>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6E1D438A-EBD2-4B4C-9354-3680400E231C}"/>
              </a:ext>
            </a:extLst>
          </p:cNvPr>
          <p:cNvSpPr>
            <a:spLocks noGrp="1"/>
          </p:cNvSpPr>
          <p:nvPr>
            <p:ph type="sldNum" sz="quarter" idx="12"/>
          </p:nvPr>
        </p:nvSpPr>
        <p:spPr/>
        <p:txBody>
          <a:bodyPr/>
          <a:lstStyle/>
          <a:p>
            <a:fld id="{4D833E3B-2778-42F4-9ABB-9F6DE98C7B48}" type="slidenum">
              <a:rPr lang="en-GB" smtClean="0"/>
              <a:pPr/>
              <a:t>‹#›</a:t>
            </a:fld>
            <a:endParaRPr lang="en-GB" dirty="0"/>
          </a:p>
        </p:txBody>
      </p:sp>
    </p:spTree>
    <p:extLst>
      <p:ext uri="{BB962C8B-B14F-4D97-AF65-F5344CB8AC3E}">
        <p14:creationId xmlns:p14="http://schemas.microsoft.com/office/powerpoint/2010/main" val="1032505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mpty LightBlu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AD7048E-A29E-435F-B364-E02C4A6E8C1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28530E8-E4E1-4FF0-A55B-14824E101177}"/>
              </a:ext>
            </a:extLst>
          </p:cNvPr>
          <p:cNvSpPr>
            <a:spLocks noGrp="1"/>
          </p:cNvSpPr>
          <p:nvPr>
            <p:ph type="sldNum" sz="quarter" idx="12"/>
          </p:nvPr>
        </p:nvSpPr>
        <p:spPr/>
        <p:txBody>
          <a:bodyPr/>
          <a:lstStyle/>
          <a:p>
            <a:fld id="{4D833E3B-2778-42F4-9ABB-9F6DE98C7B48}" type="slidenum">
              <a:rPr lang="en-GB" smtClean="0"/>
              <a:pPr/>
              <a:t>‹#›</a:t>
            </a:fld>
            <a:endParaRPr lang="en-GB" dirty="0"/>
          </a:p>
        </p:txBody>
      </p:sp>
    </p:spTree>
    <p:extLst>
      <p:ext uri="{BB962C8B-B14F-4D97-AF65-F5344CB8AC3E}">
        <p14:creationId xmlns:p14="http://schemas.microsoft.com/office/powerpoint/2010/main" val="4098901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9" name="Text Box 2"/>
          <p:cNvSpPr txBox="1">
            <a:spLocks noChangeArrowheads="1"/>
          </p:cNvSpPr>
          <p:nvPr userDrawn="1"/>
        </p:nvSpPr>
        <p:spPr bwMode="auto">
          <a:xfrm>
            <a:off x="546009" y="2969420"/>
            <a:ext cx="3241197"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6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900"/>
              </a:spcAft>
              <a:defRPr/>
            </a:pPr>
            <a:r>
              <a:rPr lang="en-GB" sz="1500" b="1" noProof="1">
                <a:solidFill>
                  <a:schemeClr val="tx2"/>
                </a:solidFill>
                <a:latin typeface="+mj-lt"/>
                <a:cs typeface="Arial" panose="020B0604020202020204" pitchFamily="34" charset="0"/>
              </a:rPr>
              <a:t>Use text</a:t>
            </a:r>
            <a:r>
              <a:rPr lang="en-GB" sz="1500" b="1" baseline="0" noProof="1">
                <a:solidFill>
                  <a:schemeClr val="tx2"/>
                </a:solidFill>
                <a:latin typeface="+mj-lt"/>
                <a:cs typeface="Arial" panose="020B0604020202020204" pitchFamily="34" charset="0"/>
              </a:rPr>
              <a:t> styles</a:t>
            </a:r>
            <a:endParaRPr lang="en-GB" sz="1500" b="1" noProof="1">
              <a:solidFill>
                <a:schemeClr val="tx2"/>
              </a:solidFill>
              <a:latin typeface="+mj-lt"/>
              <a:cs typeface="Arial" panose="020B0604020202020204" pitchFamily="34" charset="0"/>
            </a:endParaRPr>
          </a:p>
          <a:p>
            <a:pPr eaLnBrk="1" hangingPunct="1">
              <a:spcAft>
                <a:spcPts val="900"/>
              </a:spcAft>
              <a:defRPr/>
            </a:pPr>
            <a:r>
              <a:rPr lang="en-GB" altLang="da-DK" sz="1350" b="0" noProof="1">
                <a:solidFill>
                  <a:schemeClr val="tx2"/>
                </a:solidFill>
                <a:latin typeface="+mj-lt"/>
                <a:cs typeface="Arial" panose="020B0604020202020204" pitchFamily="34" charset="0"/>
              </a:rPr>
              <a:t>Use the </a:t>
            </a:r>
            <a:r>
              <a:rPr lang="en-GB" altLang="da-DK" sz="1350" b="1" noProof="1">
                <a:solidFill>
                  <a:schemeClr val="tx2"/>
                </a:solidFill>
                <a:latin typeface="+mj-lt"/>
                <a:cs typeface="Arial" panose="020B0604020202020204" pitchFamily="34" charset="0"/>
              </a:rPr>
              <a:t>TAB</a:t>
            </a:r>
            <a:r>
              <a:rPr lang="en-GB" altLang="da-DK" sz="1350" b="0" noProof="1">
                <a:solidFill>
                  <a:schemeClr val="tx2"/>
                </a:solidFill>
                <a:latin typeface="+mj-lt"/>
                <a:cs typeface="Arial" panose="020B0604020202020204" pitchFamily="34" charset="0"/>
              </a:rPr>
              <a:t>-key</a:t>
            </a:r>
            <a:r>
              <a:rPr lang="en-GB" altLang="da-DK" sz="1350" b="0" baseline="0" noProof="1">
                <a:solidFill>
                  <a:schemeClr val="tx2"/>
                </a:solidFill>
                <a:latin typeface="+mj-lt"/>
                <a:cs typeface="Arial" panose="020B0604020202020204" pitchFamily="34" charset="0"/>
              </a:rPr>
              <a:t> to jump through </a:t>
            </a:r>
            <a:br>
              <a:rPr lang="en-GB" altLang="da-DK" sz="1350" b="0" baseline="0" noProof="1">
                <a:solidFill>
                  <a:schemeClr val="tx2"/>
                </a:solidFill>
                <a:latin typeface="+mj-lt"/>
                <a:cs typeface="Arial" panose="020B0604020202020204" pitchFamily="34" charset="0"/>
              </a:rPr>
            </a:br>
            <a:r>
              <a:rPr lang="en-GB" altLang="da-DK" sz="1350" b="0" baseline="0" noProof="1">
                <a:solidFill>
                  <a:schemeClr val="tx2"/>
                </a:solidFill>
                <a:latin typeface="+mj-lt"/>
                <a:cs typeface="Arial" panose="020B0604020202020204" pitchFamily="34" charset="0"/>
              </a:rPr>
              <a:t>levels. Click </a:t>
            </a:r>
            <a:r>
              <a:rPr lang="en-GB" altLang="da-DK" sz="1350" b="1" baseline="0" noProof="1">
                <a:solidFill>
                  <a:schemeClr val="tx2"/>
                </a:solidFill>
                <a:latin typeface="+mj-lt"/>
                <a:cs typeface="Arial" panose="020B0604020202020204" pitchFamily="34" charset="0"/>
              </a:rPr>
              <a:t>ENTER</a:t>
            </a:r>
            <a:r>
              <a:rPr lang="en-GB" altLang="da-DK" sz="1350" b="0" baseline="0" noProof="1">
                <a:solidFill>
                  <a:schemeClr val="tx2"/>
                </a:solidFill>
                <a:latin typeface="+mj-lt"/>
                <a:cs typeface="Arial" panose="020B0604020202020204" pitchFamily="34" charset="0"/>
              </a:rPr>
              <a:t>, then </a:t>
            </a:r>
            <a:r>
              <a:rPr lang="en-GB" altLang="da-DK" sz="1350" b="1" baseline="0" noProof="1">
                <a:solidFill>
                  <a:schemeClr val="tx2"/>
                </a:solidFill>
                <a:latin typeface="+mj-lt"/>
                <a:cs typeface="Arial" panose="020B0604020202020204" pitchFamily="34" charset="0"/>
              </a:rPr>
              <a:t>TAB</a:t>
            </a:r>
            <a:r>
              <a:rPr lang="en-GB" altLang="da-DK" sz="1350" b="0" baseline="0" noProof="1">
                <a:solidFill>
                  <a:schemeClr val="tx2"/>
                </a:solidFill>
                <a:latin typeface="+mj-lt"/>
                <a:cs typeface="Arial" panose="020B0604020202020204" pitchFamily="34" charset="0"/>
              </a:rPr>
              <a:t> to switch from one level to the next level</a:t>
            </a:r>
          </a:p>
          <a:p>
            <a:pPr eaLnBrk="1" hangingPunct="1">
              <a:spcAft>
                <a:spcPts val="1800"/>
              </a:spcAft>
              <a:defRPr/>
            </a:pPr>
            <a:r>
              <a:rPr lang="en-GB" altLang="da-DK" sz="1350" b="0" baseline="0" noProof="1">
                <a:solidFill>
                  <a:schemeClr val="tx2"/>
                </a:solidFill>
                <a:latin typeface="+mj-lt"/>
                <a:cs typeface="Arial" panose="020B0604020202020204" pitchFamily="34" charset="0"/>
              </a:rPr>
              <a:t>To go back in levels use </a:t>
            </a:r>
            <a:r>
              <a:rPr lang="en-GB" altLang="da-DK" sz="1350" b="1" baseline="0" noProof="1">
                <a:solidFill>
                  <a:schemeClr val="tx2"/>
                </a:solidFill>
                <a:latin typeface="+mj-lt"/>
                <a:cs typeface="Arial" panose="020B0604020202020204" pitchFamily="34" charset="0"/>
              </a:rPr>
              <a:t>SHIFT-TAB</a:t>
            </a:r>
            <a:endParaRPr lang="en-GB" sz="1350" b="1" noProof="1">
              <a:solidFill>
                <a:schemeClr val="tx2"/>
              </a:solidFill>
              <a:latin typeface="+mj-lt"/>
              <a:cs typeface="Arial" panose="020B0604020202020204" pitchFamily="34" charset="0"/>
            </a:endParaRPr>
          </a:p>
          <a:p>
            <a:pPr eaLnBrk="1" hangingPunct="1">
              <a:spcAft>
                <a:spcPts val="900"/>
              </a:spcAft>
              <a:defRPr/>
            </a:pPr>
            <a:r>
              <a:rPr lang="en-GB" sz="1350" noProof="1">
                <a:solidFill>
                  <a:schemeClr val="tx2"/>
                </a:solidFill>
                <a:latin typeface="+mj-lt"/>
                <a:cs typeface="Arial" panose="020B0604020202020204" pitchFamily="34" charset="0"/>
              </a:rPr>
              <a:t>Alternatively, </a:t>
            </a:r>
            <a:r>
              <a:rPr lang="en-GB" sz="1350" b="1" noProof="1">
                <a:solidFill>
                  <a:schemeClr val="tx2"/>
                </a:solidFill>
                <a:latin typeface="+mj-lt"/>
                <a:cs typeface="Arial" panose="020B0604020202020204" pitchFamily="34" charset="0"/>
              </a:rPr>
              <a:t>Increase</a:t>
            </a:r>
            <a:r>
              <a:rPr lang="en-GB" sz="1350" baseline="0" noProof="1">
                <a:solidFill>
                  <a:schemeClr val="tx2"/>
                </a:solidFill>
                <a:latin typeface="+mj-lt"/>
                <a:cs typeface="Arial" panose="020B0604020202020204" pitchFamily="34" charset="0"/>
              </a:rPr>
              <a:t> and</a:t>
            </a:r>
            <a:br>
              <a:rPr lang="en-GB" sz="1350" baseline="0" noProof="1">
                <a:solidFill>
                  <a:schemeClr val="tx2"/>
                </a:solidFill>
                <a:latin typeface="+mj-lt"/>
                <a:cs typeface="Arial" panose="020B0604020202020204" pitchFamily="34" charset="0"/>
              </a:rPr>
            </a:br>
            <a:r>
              <a:rPr lang="en-GB" sz="1350" b="1" baseline="0" noProof="1">
                <a:solidFill>
                  <a:schemeClr val="tx2"/>
                </a:solidFill>
                <a:latin typeface="+mj-lt"/>
                <a:cs typeface="Arial" panose="020B0604020202020204" pitchFamily="34" charset="0"/>
              </a:rPr>
              <a:t>Decrease </a:t>
            </a:r>
            <a:r>
              <a:rPr lang="en-GB" sz="1350" baseline="0" noProof="1">
                <a:solidFill>
                  <a:schemeClr val="tx2"/>
                </a:solidFill>
                <a:latin typeface="+mj-lt"/>
                <a:cs typeface="Arial" panose="020B0604020202020204" pitchFamily="34" charset="0"/>
              </a:rPr>
              <a:t>list level can be used</a:t>
            </a:r>
          </a:p>
          <a:p>
            <a:pPr eaLnBrk="1" hangingPunct="1">
              <a:spcBef>
                <a:spcPts val="1800"/>
              </a:spcBef>
              <a:spcAft>
                <a:spcPts val="900"/>
              </a:spcAft>
              <a:defRPr/>
            </a:pPr>
            <a:r>
              <a:rPr lang="en-GB" sz="1500" b="1" noProof="1">
                <a:solidFill>
                  <a:schemeClr val="tx2"/>
                </a:solidFill>
                <a:latin typeface="+mj-lt"/>
                <a:cs typeface="Arial" panose="020B0604020202020204" pitchFamily="34" charset="0"/>
              </a:rPr>
              <a:t>Use layouts</a:t>
            </a:r>
          </a:p>
          <a:p>
            <a:pPr eaLnBrk="1" hangingPunct="1">
              <a:spcAft>
                <a:spcPts val="900"/>
              </a:spcAft>
              <a:defRPr/>
            </a:pPr>
            <a:r>
              <a:rPr lang="en-GB" altLang="da-DK" sz="1350" b="1" noProof="1">
                <a:solidFill>
                  <a:schemeClr val="tx2"/>
                </a:solidFill>
                <a:latin typeface="+mj-lt"/>
                <a:cs typeface="Arial" panose="020B0604020202020204" pitchFamily="34" charset="0"/>
              </a:rPr>
              <a:t>1. </a:t>
            </a:r>
            <a:r>
              <a:rPr lang="en-GB" altLang="da-DK" sz="1350" noProof="1">
                <a:solidFill>
                  <a:schemeClr val="tx2"/>
                </a:solidFill>
                <a:latin typeface="+mj-lt"/>
                <a:cs typeface="Arial" panose="020B0604020202020204" pitchFamily="34" charset="0"/>
              </a:rPr>
              <a:t>Click the </a:t>
            </a:r>
            <a:r>
              <a:rPr lang="en-GB" altLang="da-DK" sz="1350" b="1" noProof="1">
                <a:solidFill>
                  <a:schemeClr val="tx2"/>
                </a:solidFill>
                <a:latin typeface="+mj-lt"/>
                <a:cs typeface="Arial" panose="020B0604020202020204" pitchFamily="34" charset="0"/>
              </a:rPr>
              <a:t>Home tab</a:t>
            </a:r>
            <a:endParaRPr lang="en-GB" altLang="da-DK" sz="1350" b="0" strike="sngStrike" noProof="1">
              <a:solidFill>
                <a:schemeClr val="tx2"/>
              </a:solidFill>
              <a:latin typeface="+mj-lt"/>
              <a:cs typeface="Arial" panose="020B0604020202020204" pitchFamily="34" charset="0"/>
            </a:endParaRPr>
          </a:p>
          <a:p>
            <a:pPr eaLnBrk="1" hangingPunct="1">
              <a:spcAft>
                <a:spcPts val="900"/>
              </a:spcAft>
              <a:defRPr/>
            </a:pPr>
            <a:r>
              <a:rPr lang="en-GB" altLang="da-DK" sz="1350" b="1" noProof="1">
                <a:solidFill>
                  <a:schemeClr val="tx2"/>
                </a:solidFill>
                <a:latin typeface="+mj-lt"/>
                <a:cs typeface="Arial" panose="020B0604020202020204" pitchFamily="34" charset="0"/>
              </a:rPr>
              <a:t>2. </a:t>
            </a:r>
            <a:r>
              <a:rPr lang="en-GB" altLang="da-DK" sz="1350" noProof="1">
                <a:solidFill>
                  <a:schemeClr val="tx2"/>
                </a:solidFill>
                <a:latin typeface="+mj-lt"/>
                <a:cs typeface="Arial" panose="020B0604020202020204" pitchFamily="34" charset="0"/>
              </a:rPr>
              <a:t>Click the </a:t>
            </a:r>
            <a:r>
              <a:rPr lang="en-GB" altLang="da-DK" sz="1350" b="1" baseline="0" noProof="1">
                <a:solidFill>
                  <a:schemeClr val="tx2"/>
                </a:solidFill>
                <a:latin typeface="+mj-lt"/>
                <a:cs typeface="Arial" panose="020B0604020202020204" pitchFamily="34" charset="0"/>
              </a:rPr>
              <a:t>New Slide </a:t>
            </a:r>
            <a:r>
              <a:rPr lang="en-GB" altLang="da-DK" sz="1350" noProof="1">
                <a:solidFill>
                  <a:schemeClr val="tx2"/>
                </a:solidFill>
                <a:latin typeface="+mj-lt"/>
                <a:cs typeface="Arial" panose="020B0604020202020204" pitchFamily="34" charset="0"/>
              </a:rPr>
              <a:t>menu to insert new slide</a:t>
            </a:r>
          </a:p>
          <a:p>
            <a:pPr eaLnBrk="1" hangingPunct="1">
              <a:spcAft>
                <a:spcPts val="900"/>
              </a:spcAft>
              <a:defRPr/>
            </a:pPr>
            <a:r>
              <a:rPr lang="en-GB" altLang="da-DK" sz="1350" b="1" noProof="1">
                <a:solidFill>
                  <a:schemeClr val="tx2"/>
                </a:solidFill>
                <a:latin typeface="+mj-lt"/>
                <a:cs typeface="Arial" panose="020B0604020202020204" pitchFamily="34" charset="0"/>
              </a:rPr>
              <a:t>3. </a:t>
            </a:r>
            <a:r>
              <a:rPr lang="en-GB" altLang="da-DK" sz="1350" noProof="1">
                <a:solidFill>
                  <a:schemeClr val="tx2"/>
                </a:solidFill>
                <a:latin typeface="+mj-lt"/>
                <a:cs typeface="Arial" panose="020B0604020202020204" pitchFamily="34" charset="0"/>
              </a:rPr>
              <a:t>Choose </a:t>
            </a:r>
            <a:r>
              <a:rPr lang="en-GB" altLang="da-DK" sz="1350" b="1" noProof="1">
                <a:solidFill>
                  <a:schemeClr val="tx2"/>
                </a:solidFill>
                <a:latin typeface="+mj-lt"/>
                <a:cs typeface="Arial" panose="020B0604020202020204" pitchFamily="34" charset="0"/>
              </a:rPr>
              <a:t>Layout</a:t>
            </a:r>
            <a:r>
              <a:rPr lang="en-GB" altLang="da-DK" sz="1350" baseline="0" noProof="1">
                <a:solidFill>
                  <a:schemeClr val="tx2"/>
                </a:solidFill>
                <a:latin typeface="+mj-lt"/>
                <a:cs typeface="Arial" panose="020B0604020202020204" pitchFamily="34" charset="0"/>
              </a:rPr>
              <a:t> to change an appropriate layout from the </a:t>
            </a:r>
            <a:br>
              <a:rPr lang="en-GB" altLang="da-DK" sz="1350" baseline="0" noProof="1">
                <a:solidFill>
                  <a:schemeClr val="tx2"/>
                </a:solidFill>
                <a:latin typeface="+mj-lt"/>
                <a:cs typeface="Arial" panose="020B0604020202020204" pitchFamily="34" charset="0"/>
              </a:rPr>
            </a:br>
            <a:r>
              <a:rPr lang="en-GB" altLang="da-DK" sz="1350" strike="noStrike" baseline="0" noProof="1">
                <a:solidFill>
                  <a:schemeClr val="tx2"/>
                </a:solidFill>
                <a:latin typeface="+mj-lt"/>
                <a:cs typeface="Arial" panose="020B0604020202020204" pitchFamily="34" charset="0"/>
              </a:rPr>
              <a:t>"</a:t>
            </a:r>
            <a:r>
              <a:rPr lang="en-GB" altLang="da-DK" sz="1350" baseline="0" noProof="1">
                <a:solidFill>
                  <a:schemeClr val="tx2"/>
                </a:solidFill>
                <a:latin typeface="+mj-lt"/>
                <a:cs typeface="Arial" panose="020B0604020202020204" pitchFamily="34" charset="0"/>
              </a:rPr>
              <a:t>drop down</a:t>
            </a:r>
            <a:r>
              <a:rPr lang="en-GB" altLang="da-DK" sz="1350" strike="noStrike" baseline="0" noProof="1">
                <a:solidFill>
                  <a:schemeClr val="tx2"/>
                </a:solidFill>
                <a:latin typeface="+mj-lt"/>
                <a:cs typeface="Arial" panose="020B0604020202020204" pitchFamily="34" charset="0"/>
              </a:rPr>
              <a:t>"</a:t>
            </a:r>
            <a:r>
              <a:rPr lang="en-GB" altLang="da-DK" sz="1350" baseline="0" noProof="1">
                <a:solidFill>
                  <a:schemeClr val="tx2"/>
                </a:solidFill>
                <a:latin typeface="+mj-lt"/>
                <a:cs typeface="Arial" panose="020B0604020202020204" pitchFamily="34" charset="0"/>
              </a:rPr>
              <a:t> menu </a:t>
            </a:r>
          </a:p>
          <a:p>
            <a:pPr eaLnBrk="1" hangingPunct="1">
              <a:spcAft>
                <a:spcPts val="900"/>
              </a:spcAft>
              <a:defRPr/>
            </a:pPr>
            <a:endParaRPr lang="en-GB" sz="1350" b="1" noProof="1">
              <a:solidFill>
                <a:schemeClr val="tx2"/>
              </a:solidFill>
              <a:latin typeface="+mj-lt"/>
              <a:cs typeface="Arial" panose="020B0604020202020204" pitchFamily="34" charset="0"/>
            </a:endParaRPr>
          </a:p>
          <a:p>
            <a:pPr eaLnBrk="1" hangingPunct="1">
              <a:spcAft>
                <a:spcPts val="360"/>
              </a:spcAft>
              <a:defRPr/>
            </a:pPr>
            <a:endParaRPr lang="en-GB" sz="1350" noProof="1">
              <a:solidFill>
                <a:schemeClr val="tx2"/>
              </a:solidFill>
              <a:latin typeface="+mj-lt"/>
              <a:cs typeface="Arial" panose="020B0604020202020204" pitchFamily="34" charset="0"/>
            </a:endParaRPr>
          </a:p>
        </p:txBody>
      </p:sp>
      <p:sp>
        <p:nvSpPr>
          <p:cNvPr id="21" name="Text Box 3"/>
          <p:cNvSpPr txBox="1">
            <a:spLocks noChangeArrowheads="1"/>
          </p:cNvSpPr>
          <p:nvPr userDrawn="1"/>
        </p:nvSpPr>
        <p:spPr bwMode="auto">
          <a:xfrm>
            <a:off x="6358665" y="2969420"/>
            <a:ext cx="3241197" cy="459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6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900"/>
              </a:spcAft>
              <a:defRPr/>
            </a:pPr>
            <a:r>
              <a:rPr lang="en-GB" sz="1500" b="1" noProof="1">
                <a:solidFill>
                  <a:schemeClr val="tx2"/>
                </a:solidFill>
                <a:latin typeface="+mj-lt"/>
                <a:cs typeface="Arial" panose="020B0604020202020204" pitchFamily="34" charset="0"/>
              </a:rPr>
              <a:t>Insert picture</a:t>
            </a:r>
          </a:p>
          <a:p>
            <a:pPr eaLnBrk="1" hangingPunct="1">
              <a:spcAft>
                <a:spcPts val="900"/>
              </a:spcAft>
              <a:defRPr/>
            </a:pPr>
            <a:r>
              <a:rPr lang="en-GB" altLang="da-DK" sz="1350" b="0" noProof="1">
                <a:solidFill>
                  <a:schemeClr val="tx2"/>
                </a:solidFill>
                <a:latin typeface="+mj-lt"/>
                <a:cs typeface="Arial" panose="020B0604020202020204" pitchFamily="34" charset="0"/>
              </a:rPr>
              <a:t>On slides with picture placeholder, </a:t>
            </a:r>
            <a:br>
              <a:rPr lang="en-GB" altLang="da-DK" sz="1350" b="0" noProof="1">
                <a:solidFill>
                  <a:schemeClr val="tx2"/>
                </a:solidFill>
                <a:latin typeface="+mj-lt"/>
                <a:cs typeface="Arial" panose="020B0604020202020204" pitchFamily="34" charset="0"/>
              </a:rPr>
            </a:br>
            <a:r>
              <a:rPr lang="en-GB" altLang="da-DK" sz="1350" b="0" noProof="1">
                <a:solidFill>
                  <a:schemeClr val="tx2"/>
                </a:solidFill>
                <a:latin typeface="+mj-lt"/>
                <a:cs typeface="Arial" panose="020B0604020202020204" pitchFamily="34" charset="0"/>
              </a:rPr>
              <a:t>click on the icon or grey background or placeholder and choose </a:t>
            </a:r>
            <a:r>
              <a:rPr lang="en-GB" altLang="da-DK" sz="1350" b="1" noProof="1">
                <a:solidFill>
                  <a:schemeClr val="tx2"/>
                </a:solidFill>
                <a:latin typeface="+mj-lt"/>
                <a:cs typeface="Arial" panose="020B0604020202020204" pitchFamily="34" charset="0"/>
              </a:rPr>
              <a:t>Insert.  </a:t>
            </a:r>
          </a:p>
          <a:p>
            <a:pPr eaLnBrk="1" hangingPunct="1">
              <a:spcAft>
                <a:spcPts val="900"/>
              </a:spcAft>
              <a:defRPr/>
            </a:pPr>
            <a:r>
              <a:rPr lang="en-GB" altLang="da-DK" sz="1350" b="0" noProof="1">
                <a:solidFill>
                  <a:schemeClr val="tx2"/>
                </a:solidFill>
                <a:latin typeface="+mj-lt"/>
                <a:cs typeface="Arial" panose="020B0604020202020204" pitchFamily="34" charset="0"/>
              </a:rPr>
              <a:t>If using Templafy you can choose your images from the Templafy library. </a:t>
            </a:r>
          </a:p>
          <a:p>
            <a:pPr eaLnBrk="1" hangingPunct="1">
              <a:spcAft>
                <a:spcPts val="900"/>
              </a:spcAft>
              <a:defRPr/>
            </a:pPr>
            <a:endParaRPr lang="en-GB" altLang="da-DK" sz="1350" b="0" noProof="1">
              <a:solidFill>
                <a:schemeClr val="tx2"/>
              </a:solidFill>
              <a:latin typeface="+mj-lt"/>
              <a:cs typeface="Arial" panose="020B0604020202020204" pitchFamily="34" charset="0"/>
            </a:endParaRPr>
          </a:p>
          <a:p>
            <a:pPr eaLnBrk="1" hangingPunct="1">
              <a:spcAft>
                <a:spcPts val="900"/>
              </a:spcAft>
              <a:defRPr/>
            </a:pPr>
            <a:r>
              <a:rPr lang="en-GB" sz="1500" b="1" noProof="1">
                <a:solidFill>
                  <a:schemeClr val="tx2"/>
                </a:solidFill>
                <a:latin typeface="+mj-lt"/>
                <a:cs typeface="Arial" panose="020B0604020202020204" pitchFamily="34" charset="0"/>
              </a:rPr>
              <a:t>Change picture</a:t>
            </a:r>
          </a:p>
          <a:p>
            <a:pPr eaLnBrk="1" hangingPunct="1">
              <a:spcAft>
                <a:spcPts val="900"/>
              </a:spcAft>
              <a:defRPr/>
            </a:pPr>
            <a:r>
              <a:rPr lang="en-GB" altLang="da-DK" sz="1350" b="1" noProof="1">
                <a:solidFill>
                  <a:schemeClr val="tx2"/>
                </a:solidFill>
                <a:latin typeface="+mj-lt"/>
                <a:cs typeface="Arial" panose="020B0604020202020204" pitchFamily="34" charset="0"/>
              </a:rPr>
              <a:t>1. </a:t>
            </a:r>
            <a:r>
              <a:rPr lang="en-GB" altLang="da-DK" sz="1350" b="0" noProof="1">
                <a:solidFill>
                  <a:schemeClr val="tx2"/>
                </a:solidFill>
                <a:latin typeface="+mj-lt"/>
                <a:cs typeface="Arial" panose="020B0604020202020204" pitchFamily="34" charset="0"/>
              </a:rPr>
              <a:t>Click </a:t>
            </a:r>
            <a:r>
              <a:rPr lang="en-GB" altLang="da-DK" sz="1350" b="1" noProof="1">
                <a:solidFill>
                  <a:schemeClr val="tx2"/>
                </a:solidFill>
                <a:latin typeface="+mj-lt"/>
                <a:cs typeface="Arial" panose="020B0604020202020204" pitchFamily="34" charset="0"/>
              </a:rPr>
              <a:t>Crop</a:t>
            </a:r>
            <a:r>
              <a:rPr lang="en-GB" altLang="da-DK" sz="1350" b="0" noProof="1">
                <a:solidFill>
                  <a:schemeClr val="tx2"/>
                </a:solidFill>
                <a:latin typeface="+mj-lt"/>
                <a:cs typeface="Arial" panose="020B0604020202020204" pitchFamily="34" charset="0"/>
              </a:rPr>
              <a:t> to change size or </a:t>
            </a:r>
            <a:br>
              <a:rPr lang="en-GB" altLang="da-DK" sz="1350" b="0" noProof="1">
                <a:solidFill>
                  <a:schemeClr val="tx2"/>
                </a:solidFill>
                <a:latin typeface="+mj-lt"/>
                <a:cs typeface="Arial" panose="020B0604020202020204" pitchFamily="34" charset="0"/>
              </a:rPr>
            </a:br>
            <a:r>
              <a:rPr lang="en-GB" altLang="da-DK" sz="1350" b="0" noProof="1">
                <a:solidFill>
                  <a:schemeClr val="tx2"/>
                </a:solidFill>
                <a:latin typeface="+mj-lt"/>
                <a:cs typeface="Arial" panose="020B0604020202020204" pitchFamily="34" charset="0"/>
              </a:rPr>
              <a:t>focus of the picture</a:t>
            </a:r>
          </a:p>
          <a:p>
            <a:pPr eaLnBrk="1" hangingPunct="1">
              <a:spcAft>
                <a:spcPts val="900"/>
              </a:spcAft>
              <a:defRPr/>
            </a:pPr>
            <a:r>
              <a:rPr lang="en-GB" altLang="da-DK" sz="1350" b="1" noProof="1">
                <a:solidFill>
                  <a:schemeClr val="tx2"/>
                </a:solidFill>
                <a:latin typeface="+mj-lt"/>
                <a:cs typeface="Arial" panose="020B0604020202020204" pitchFamily="34" charset="0"/>
              </a:rPr>
              <a:t>2. </a:t>
            </a:r>
            <a:r>
              <a:rPr lang="en-GB" altLang="da-DK" sz="1350" b="0" noProof="1">
                <a:solidFill>
                  <a:schemeClr val="tx2"/>
                </a:solidFill>
                <a:latin typeface="+mj-lt"/>
                <a:cs typeface="Arial" panose="020B0604020202020204" pitchFamily="34" charset="0"/>
              </a:rPr>
              <a:t>If you want to scale the picture, </a:t>
            </a:r>
            <a:br>
              <a:rPr lang="en-GB" altLang="da-DK" sz="1350" b="0" noProof="1">
                <a:solidFill>
                  <a:schemeClr val="tx2"/>
                </a:solidFill>
                <a:latin typeface="+mj-lt"/>
                <a:cs typeface="Arial" panose="020B0604020202020204" pitchFamily="34" charset="0"/>
              </a:rPr>
            </a:br>
            <a:r>
              <a:rPr lang="en-GB" altLang="da-DK" sz="1350" b="0" noProof="1">
                <a:solidFill>
                  <a:schemeClr val="tx2"/>
                </a:solidFill>
                <a:latin typeface="+mj-lt"/>
                <a:cs typeface="Arial" panose="020B0604020202020204" pitchFamily="34" charset="0"/>
              </a:rPr>
              <a:t>hold </a:t>
            </a:r>
            <a:r>
              <a:rPr lang="en-GB" altLang="da-DK" sz="1350" b="1" noProof="1">
                <a:solidFill>
                  <a:schemeClr val="tx2"/>
                </a:solidFill>
                <a:latin typeface="+mj-lt"/>
                <a:cs typeface="Arial" panose="020B0604020202020204" pitchFamily="34" charset="0"/>
              </a:rPr>
              <a:t>SHIFT</a:t>
            </a:r>
            <a:r>
              <a:rPr lang="en-GB" altLang="da-DK" sz="1350" b="0" noProof="1">
                <a:solidFill>
                  <a:schemeClr val="tx2"/>
                </a:solidFill>
                <a:latin typeface="+mj-lt"/>
                <a:cs typeface="Arial" panose="020B0604020202020204" pitchFamily="34" charset="0"/>
              </a:rPr>
              <a:t>-key down while </a:t>
            </a:r>
            <a:br>
              <a:rPr lang="en-GB" altLang="da-DK" sz="1350" b="0" noProof="1">
                <a:solidFill>
                  <a:schemeClr val="tx2"/>
                </a:solidFill>
                <a:latin typeface="+mj-lt"/>
                <a:cs typeface="Arial" panose="020B0604020202020204" pitchFamily="34" charset="0"/>
              </a:rPr>
            </a:br>
            <a:r>
              <a:rPr lang="en-GB" altLang="da-DK" sz="1350" b="0" noProof="1">
                <a:solidFill>
                  <a:schemeClr val="tx2"/>
                </a:solidFill>
                <a:latin typeface="+mj-lt"/>
                <a:cs typeface="Arial" panose="020B0604020202020204" pitchFamily="34" charset="0"/>
              </a:rPr>
              <a:t>dragging the corners of the picture</a:t>
            </a:r>
          </a:p>
          <a:p>
            <a:pPr eaLnBrk="1" hangingPunct="1">
              <a:spcAft>
                <a:spcPts val="900"/>
              </a:spcAft>
              <a:defRPr/>
            </a:pPr>
            <a:r>
              <a:rPr lang="en-GB" altLang="da-DK" sz="1350" b="1" noProof="1">
                <a:solidFill>
                  <a:schemeClr val="tx2"/>
                </a:solidFill>
                <a:latin typeface="+mj-lt"/>
                <a:cs typeface="Arial" panose="020B0604020202020204" pitchFamily="34" charset="0"/>
              </a:rPr>
              <a:t>Hint: </a:t>
            </a:r>
            <a:r>
              <a:rPr lang="en-GB" altLang="da-DK" sz="1350" b="0" noProof="1">
                <a:solidFill>
                  <a:schemeClr val="tx2"/>
                </a:solidFill>
                <a:latin typeface="+mj-lt"/>
                <a:cs typeface="Arial" panose="020B0604020202020204" pitchFamily="34" charset="0"/>
              </a:rPr>
              <a:t>If you delete the picture and </a:t>
            </a:r>
            <a:br>
              <a:rPr lang="en-GB" altLang="da-DK" sz="1350" b="0" noProof="1">
                <a:solidFill>
                  <a:schemeClr val="tx2"/>
                </a:solidFill>
                <a:latin typeface="+mj-lt"/>
                <a:cs typeface="Arial" panose="020B0604020202020204" pitchFamily="34" charset="0"/>
              </a:rPr>
            </a:br>
            <a:r>
              <a:rPr lang="en-GB" altLang="da-DK" sz="1350" b="0" noProof="1">
                <a:solidFill>
                  <a:schemeClr val="tx2"/>
                </a:solidFill>
                <a:latin typeface="+mj-lt"/>
                <a:cs typeface="Arial" panose="020B0604020202020204" pitchFamily="34" charset="0"/>
              </a:rPr>
              <a:t>insert a new one, the picture may </a:t>
            </a:r>
            <a:br>
              <a:rPr lang="en-GB" altLang="da-DK" sz="1350" b="0" noProof="1">
                <a:solidFill>
                  <a:schemeClr val="tx2"/>
                </a:solidFill>
                <a:latin typeface="+mj-lt"/>
                <a:cs typeface="Arial" panose="020B0604020202020204" pitchFamily="34" charset="0"/>
              </a:rPr>
            </a:br>
            <a:r>
              <a:rPr lang="en-GB" altLang="da-DK" sz="1350" b="0" noProof="1">
                <a:solidFill>
                  <a:schemeClr val="tx2"/>
                </a:solidFill>
                <a:latin typeface="+mj-lt"/>
                <a:cs typeface="Arial" panose="020B0604020202020204" pitchFamily="34" charset="0"/>
              </a:rPr>
              <a:t>lie in front of the text or graphic.</a:t>
            </a:r>
            <a:br>
              <a:rPr lang="en-GB" altLang="da-DK" sz="1350" b="0" noProof="1">
                <a:solidFill>
                  <a:schemeClr val="tx2"/>
                </a:solidFill>
                <a:latin typeface="+mj-lt"/>
                <a:cs typeface="Arial" panose="020B0604020202020204" pitchFamily="34" charset="0"/>
              </a:rPr>
            </a:br>
            <a:r>
              <a:rPr lang="en-GB" altLang="da-DK" sz="1350" b="0" noProof="1">
                <a:solidFill>
                  <a:schemeClr val="tx2"/>
                </a:solidFill>
                <a:latin typeface="+mj-lt"/>
                <a:cs typeface="Arial" panose="020B0604020202020204" pitchFamily="34" charset="0"/>
              </a:rPr>
              <a:t>If this happens, select the picture, </a:t>
            </a:r>
            <a:br>
              <a:rPr lang="en-GB" altLang="da-DK" sz="1350" b="0" noProof="1">
                <a:solidFill>
                  <a:schemeClr val="tx2"/>
                </a:solidFill>
                <a:latin typeface="+mj-lt"/>
                <a:cs typeface="Arial" panose="020B0604020202020204" pitchFamily="34" charset="0"/>
              </a:rPr>
            </a:br>
            <a:r>
              <a:rPr lang="en-GB" altLang="da-DK" sz="1350" b="0" noProof="1">
                <a:solidFill>
                  <a:schemeClr val="tx2"/>
                </a:solidFill>
                <a:latin typeface="+mj-lt"/>
                <a:cs typeface="Arial" panose="020B0604020202020204" pitchFamily="34" charset="0"/>
              </a:rPr>
              <a:t>right-click and choose </a:t>
            </a:r>
            <a:r>
              <a:rPr lang="en-GB" altLang="da-DK" sz="1350" b="1" noProof="1">
                <a:solidFill>
                  <a:schemeClr val="tx2"/>
                </a:solidFill>
                <a:latin typeface="+mj-lt"/>
                <a:cs typeface="Arial" panose="020B0604020202020204" pitchFamily="34" charset="0"/>
              </a:rPr>
              <a:t>Send to Back</a:t>
            </a:r>
          </a:p>
        </p:txBody>
      </p:sp>
      <p:sp>
        <p:nvSpPr>
          <p:cNvPr id="25" name="Text Box 4"/>
          <p:cNvSpPr txBox="1">
            <a:spLocks noChangeArrowheads="1"/>
          </p:cNvSpPr>
          <p:nvPr userDrawn="1"/>
        </p:nvSpPr>
        <p:spPr bwMode="auto">
          <a:xfrm>
            <a:off x="11689341" y="2942625"/>
            <a:ext cx="3241197"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6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900"/>
              </a:spcAft>
              <a:defRPr/>
            </a:pPr>
            <a:r>
              <a:rPr lang="en-GB" sz="1500" b="1" noProof="1">
                <a:solidFill>
                  <a:schemeClr val="tx2"/>
                </a:solidFill>
                <a:latin typeface="+mj-lt"/>
                <a:cs typeface="Arial" panose="020B0604020202020204" pitchFamily="34" charset="0"/>
              </a:rPr>
              <a:t>Change slide number, </a:t>
            </a:r>
            <a:br>
              <a:rPr lang="en-GB" sz="1500" b="1" noProof="1">
                <a:solidFill>
                  <a:schemeClr val="tx2"/>
                </a:solidFill>
                <a:latin typeface="+mj-lt"/>
                <a:cs typeface="Arial" panose="020B0604020202020204" pitchFamily="34" charset="0"/>
              </a:rPr>
            </a:br>
            <a:r>
              <a:rPr lang="en-GB" sz="1500" b="1" noProof="1">
                <a:solidFill>
                  <a:schemeClr val="tx2"/>
                </a:solidFill>
                <a:latin typeface="+mj-lt"/>
                <a:cs typeface="Arial" panose="020B0604020202020204" pitchFamily="34" charset="0"/>
              </a:rPr>
              <a:t>date and footer</a:t>
            </a:r>
          </a:p>
          <a:p>
            <a:pPr eaLnBrk="1" hangingPunct="1">
              <a:spcAft>
                <a:spcPts val="900"/>
              </a:spcAft>
              <a:defRPr/>
            </a:pPr>
            <a:r>
              <a:rPr lang="en-GB" altLang="da-DK" sz="1350" b="0" noProof="1">
                <a:solidFill>
                  <a:schemeClr val="tx2"/>
                </a:solidFill>
                <a:latin typeface="+mj-lt"/>
                <a:cs typeface="Arial" panose="020B0604020202020204" pitchFamily="34" charset="0"/>
              </a:rPr>
              <a:t>Do this at the very end, so you get </a:t>
            </a:r>
            <a:br>
              <a:rPr lang="en-GB" altLang="da-DK" sz="1350" b="0" noProof="1">
                <a:solidFill>
                  <a:schemeClr val="tx2"/>
                </a:solidFill>
                <a:latin typeface="+mj-lt"/>
                <a:cs typeface="Arial" panose="020B0604020202020204" pitchFamily="34" charset="0"/>
              </a:rPr>
            </a:br>
            <a:r>
              <a:rPr lang="en-GB" altLang="da-DK" sz="1350" b="0" noProof="1">
                <a:solidFill>
                  <a:schemeClr val="tx2"/>
                </a:solidFill>
                <a:latin typeface="+mj-lt"/>
                <a:cs typeface="Arial" panose="020B0604020202020204" pitchFamily="34" charset="0"/>
              </a:rPr>
              <a:t>all the corrections on all slides</a:t>
            </a:r>
          </a:p>
          <a:p>
            <a:pPr eaLnBrk="1" hangingPunct="1">
              <a:spcAft>
                <a:spcPts val="900"/>
              </a:spcAft>
              <a:defRPr/>
            </a:pPr>
            <a:r>
              <a:rPr lang="en-GB" altLang="da-DK" sz="1350" b="1" noProof="1">
                <a:solidFill>
                  <a:schemeClr val="tx2"/>
                </a:solidFill>
                <a:latin typeface="+mj-lt"/>
                <a:cs typeface="Arial" panose="020B0604020202020204" pitchFamily="34" charset="0"/>
              </a:rPr>
              <a:t>1. </a:t>
            </a:r>
            <a:r>
              <a:rPr lang="en-GB" altLang="da-DK" sz="1350" b="0" noProof="1">
                <a:solidFill>
                  <a:schemeClr val="tx2"/>
                </a:solidFill>
                <a:latin typeface="+mj-lt"/>
                <a:cs typeface="Arial" panose="020B0604020202020204" pitchFamily="34" charset="0"/>
              </a:rPr>
              <a:t>Click the </a:t>
            </a:r>
            <a:r>
              <a:rPr lang="en-GB" altLang="da-DK" sz="1350" b="1" noProof="1">
                <a:solidFill>
                  <a:schemeClr val="tx2"/>
                </a:solidFill>
                <a:latin typeface="+mj-lt"/>
                <a:cs typeface="Arial" panose="020B0604020202020204" pitchFamily="34" charset="0"/>
              </a:rPr>
              <a:t>Insert </a:t>
            </a:r>
            <a:r>
              <a:rPr lang="en-GB" altLang="da-DK" sz="1350" b="0" noProof="1">
                <a:solidFill>
                  <a:schemeClr val="tx2"/>
                </a:solidFill>
                <a:latin typeface="+mj-lt"/>
                <a:cs typeface="Arial" panose="020B0604020202020204" pitchFamily="34" charset="0"/>
              </a:rPr>
              <a:t>tab</a:t>
            </a:r>
          </a:p>
          <a:p>
            <a:pPr eaLnBrk="1" hangingPunct="1">
              <a:spcAft>
                <a:spcPts val="900"/>
              </a:spcAft>
              <a:defRPr/>
            </a:pPr>
            <a:r>
              <a:rPr lang="en-GB" altLang="da-DK" sz="1350" b="1" noProof="1">
                <a:solidFill>
                  <a:schemeClr val="tx2"/>
                </a:solidFill>
                <a:latin typeface="+mj-lt"/>
                <a:cs typeface="Arial" panose="020B0604020202020204" pitchFamily="34" charset="0"/>
              </a:rPr>
              <a:t>2. </a:t>
            </a:r>
            <a:r>
              <a:rPr lang="en-GB" altLang="da-DK" sz="1350" b="0" noProof="1">
                <a:solidFill>
                  <a:schemeClr val="tx2"/>
                </a:solidFill>
                <a:latin typeface="+mj-lt"/>
                <a:cs typeface="Arial" panose="020B0604020202020204" pitchFamily="34" charset="0"/>
              </a:rPr>
              <a:t>Click on </a:t>
            </a:r>
            <a:r>
              <a:rPr lang="en-GB" altLang="da-DK" sz="1350" b="1" noProof="1">
                <a:solidFill>
                  <a:schemeClr val="tx2"/>
                </a:solidFill>
                <a:latin typeface="+mj-lt"/>
                <a:cs typeface="Arial" panose="020B0604020202020204" pitchFamily="34" charset="0"/>
              </a:rPr>
              <a:t>Header and Footer </a:t>
            </a:r>
            <a:br>
              <a:rPr lang="en-GB" altLang="da-DK" sz="1350" b="0" noProof="1">
                <a:solidFill>
                  <a:schemeClr val="tx2"/>
                </a:solidFill>
                <a:latin typeface="+mj-lt"/>
                <a:cs typeface="Arial" panose="020B0604020202020204" pitchFamily="34" charset="0"/>
              </a:rPr>
            </a:br>
            <a:r>
              <a:rPr lang="en-GB" altLang="da-DK" sz="1350" b="0" noProof="1">
                <a:solidFill>
                  <a:schemeClr val="tx2"/>
                </a:solidFill>
                <a:latin typeface="+mj-lt"/>
                <a:cs typeface="Arial" panose="020B0604020202020204" pitchFamily="34" charset="0"/>
              </a:rPr>
              <a:t>(write the desired text)</a:t>
            </a:r>
          </a:p>
          <a:p>
            <a:pPr eaLnBrk="1" hangingPunct="1">
              <a:spcAft>
                <a:spcPts val="900"/>
              </a:spcAft>
              <a:defRPr/>
            </a:pPr>
            <a:r>
              <a:rPr lang="en-GB" altLang="da-DK" sz="1350" b="1" noProof="1">
                <a:solidFill>
                  <a:schemeClr val="tx2"/>
                </a:solidFill>
                <a:latin typeface="+mj-lt"/>
                <a:cs typeface="Arial" panose="020B0604020202020204" pitchFamily="34" charset="0"/>
              </a:rPr>
              <a:t>3. </a:t>
            </a:r>
            <a:r>
              <a:rPr lang="en-GB" altLang="da-DK" sz="1350" b="0" noProof="1">
                <a:solidFill>
                  <a:schemeClr val="tx2"/>
                </a:solidFill>
                <a:latin typeface="+mj-lt"/>
                <a:cs typeface="Arial" panose="020B0604020202020204" pitchFamily="34" charset="0"/>
              </a:rPr>
              <a:t>Click </a:t>
            </a:r>
            <a:r>
              <a:rPr lang="en-GB" altLang="da-DK" sz="1350" b="1" noProof="1">
                <a:solidFill>
                  <a:schemeClr val="tx2"/>
                </a:solidFill>
                <a:latin typeface="+mj-lt"/>
                <a:cs typeface="Arial" panose="020B0604020202020204" pitchFamily="34" charset="0"/>
              </a:rPr>
              <a:t>Apply to All </a:t>
            </a:r>
            <a:r>
              <a:rPr lang="en-GB" altLang="da-DK" sz="1350" b="0" noProof="1">
                <a:solidFill>
                  <a:schemeClr val="tx2"/>
                </a:solidFill>
                <a:latin typeface="+mj-lt"/>
                <a:cs typeface="Arial" panose="020B0604020202020204" pitchFamily="34" charset="0"/>
              </a:rPr>
              <a:t>or </a:t>
            </a:r>
            <a:r>
              <a:rPr lang="en-GB" altLang="da-DK" sz="1350" b="1" noProof="1">
                <a:solidFill>
                  <a:schemeClr val="tx2"/>
                </a:solidFill>
                <a:latin typeface="+mj-lt"/>
                <a:cs typeface="Arial" panose="020B0604020202020204" pitchFamily="34" charset="0"/>
              </a:rPr>
              <a:t>Apply</a:t>
            </a:r>
            <a:r>
              <a:rPr lang="en-GB" altLang="da-DK" sz="1350" b="0" noProof="1">
                <a:solidFill>
                  <a:schemeClr val="tx2"/>
                </a:solidFill>
                <a:latin typeface="+mj-lt"/>
                <a:cs typeface="Arial" panose="020B0604020202020204" pitchFamily="34" charset="0"/>
              </a:rPr>
              <a:t> if </a:t>
            </a:r>
            <a:br>
              <a:rPr lang="en-GB" altLang="da-DK" sz="1350" b="0" noProof="1">
                <a:solidFill>
                  <a:schemeClr val="tx2"/>
                </a:solidFill>
                <a:latin typeface="+mj-lt"/>
                <a:cs typeface="Arial" panose="020B0604020202020204" pitchFamily="34" charset="0"/>
              </a:rPr>
            </a:br>
            <a:r>
              <a:rPr lang="en-GB" altLang="da-DK" sz="1350" b="0" noProof="1">
                <a:solidFill>
                  <a:schemeClr val="tx2"/>
                </a:solidFill>
                <a:latin typeface="+mj-lt"/>
                <a:cs typeface="Arial" panose="020B0604020202020204" pitchFamily="34" charset="0"/>
              </a:rPr>
              <a:t>only used on one slide</a:t>
            </a:r>
          </a:p>
          <a:p>
            <a:pPr eaLnBrk="1" hangingPunct="1">
              <a:spcBef>
                <a:spcPts val="1800"/>
              </a:spcBef>
              <a:spcAft>
                <a:spcPts val="900"/>
              </a:spcAft>
              <a:defRPr/>
            </a:pPr>
            <a:r>
              <a:rPr lang="en-GB" sz="1500" b="1" noProof="1">
                <a:solidFill>
                  <a:schemeClr val="tx2"/>
                </a:solidFill>
                <a:latin typeface="+mj-lt"/>
                <a:cs typeface="Arial" panose="020B0604020202020204" pitchFamily="34" charset="0"/>
              </a:rPr>
              <a:t>Guides</a:t>
            </a:r>
          </a:p>
          <a:p>
            <a:pPr eaLnBrk="1" hangingPunct="1">
              <a:spcAft>
                <a:spcPts val="900"/>
              </a:spcAft>
              <a:defRPr/>
            </a:pPr>
            <a:r>
              <a:rPr lang="en-GB" altLang="da-DK" sz="1350" b="0" noProof="1">
                <a:solidFill>
                  <a:schemeClr val="tx2"/>
                </a:solidFill>
                <a:latin typeface="+mj-lt"/>
                <a:cs typeface="Arial" panose="020B0604020202020204" pitchFamily="34" charset="0"/>
              </a:rPr>
              <a:t>To view drawing guides</a:t>
            </a:r>
          </a:p>
          <a:p>
            <a:pPr eaLnBrk="1" hangingPunct="1">
              <a:spcAft>
                <a:spcPts val="900"/>
              </a:spcAft>
              <a:defRPr/>
            </a:pPr>
            <a:r>
              <a:rPr lang="en-GB" altLang="da-DK" sz="1350" b="1" noProof="1">
                <a:solidFill>
                  <a:schemeClr val="tx2"/>
                </a:solidFill>
                <a:latin typeface="+mj-lt"/>
                <a:cs typeface="Arial" panose="020B0604020202020204" pitchFamily="34" charset="0"/>
              </a:rPr>
              <a:t>1. </a:t>
            </a:r>
            <a:r>
              <a:rPr lang="en-GB" altLang="da-DK" sz="1350" b="0" noProof="1">
                <a:solidFill>
                  <a:schemeClr val="tx2"/>
                </a:solidFill>
                <a:latin typeface="+mj-lt"/>
                <a:cs typeface="Arial" panose="020B0604020202020204" pitchFamily="34" charset="0"/>
              </a:rPr>
              <a:t>Click the </a:t>
            </a:r>
            <a:r>
              <a:rPr lang="en-GB" altLang="da-DK" sz="1350" b="1" noProof="1">
                <a:solidFill>
                  <a:schemeClr val="tx2"/>
                </a:solidFill>
                <a:latin typeface="+mj-lt"/>
                <a:cs typeface="Arial" panose="020B0604020202020204" pitchFamily="34" charset="0"/>
              </a:rPr>
              <a:t>View</a:t>
            </a:r>
            <a:r>
              <a:rPr lang="en-GB" altLang="da-DK" sz="1350" b="0" noProof="1">
                <a:solidFill>
                  <a:schemeClr val="tx2"/>
                </a:solidFill>
                <a:latin typeface="+mj-lt"/>
                <a:cs typeface="Arial" panose="020B0604020202020204" pitchFamily="34" charset="0"/>
              </a:rPr>
              <a:t> tab, set </a:t>
            </a:r>
            <a:br>
              <a:rPr lang="en-GB" altLang="da-DK" sz="1350" b="0" noProof="1">
                <a:solidFill>
                  <a:schemeClr val="tx2"/>
                </a:solidFill>
                <a:latin typeface="+mj-lt"/>
                <a:cs typeface="Arial" panose="020B0604020202020204" pitchFamily="34" charset="0"/>
              </a:rPr>
            </a:br>
            <a:r>
              <a:rPr lang="en-GB" altLang="da-DK" sz="1350" b="0" noProof="1">
                <a:solidFill>
                  <a:schemeClr val="tx2"/>
                </a:solidFill>
                <a:latin typeface="+mj-lt"/>
                <a:cs typeface="Arial" panose="020B0604020202020204" pitchFamily="34" charset="0"/>
              </a:rPr>
              <a:t>tick mark next to </a:t>
            </a:r>
            <a:r>
              <a:rPr lang="en-GB" altLang="da-DK" sz="1350" b="1" noProof="1">
                <a:solidFill>
                  <a:schemeClr val="tx2"/>
                </a:solidFill>
                <a:latin typeface="+mj-lt"/>
                <a:cs typeface="Arial" panose="020B0604020202020204" pitchFamily="34" charset="0"/>
              </a:rPr>
              <a:t>Guides</a:t>
            </a:r>
            <a:endParaRPr lang="en-GB" altLang="da-DK" sz="1350" b="0" noProof="1">
              <a:solidFill>
                <a:schemeClr val="tx2"/>
              </a:solidFill>
              <a:latin typeface="+mj-lt"/>
              <a:cs typeface="Arial" panose="020B0604020202020204" pitchFamily="34" charset="0"/>
            </a:endParaRPr>
          </a:p>
          <a:p>
            <a:pPr eaLnBrk="1" hangingPunct="1">
              <a:spcAft>
                <a:spcPts val="900"/>
              </a:spcAft>
              <a:defRPr/>
            </a:pPr>
            <a:r>
              <a:rPr lang="en-GB" altLang="da-DK" sz="1350" b="1" noProof="1">
                <a:solidFill>
                  <a:schemeClr val="tx2"/>
                </a:solidFill>
                <a:latin typeface="+mj-lt"/>
                <a:cs typeface="Arial" panose="020B0604020202020204" pitchFamily="34" charset="0"/>
              </a:rPr>
              <a:t>Hint: Alt + F9 </a:t>
            </a:r>
            <a:r>
              <a:rPr lang="en-GB" altLang="da-DK" sz="1350" b="0" noProof="1">
                <a:solidFill>
                  <a:schemeClr val="tx2"/>
                </a:solidFill>
                <a:latin typeface="+mj-lt"/>
                <a:cs typeface="Arial" panose="020B0604020202020204" pitchFamily="34" charset="0"/>
              </a:rPr>
              <a:t>for quick </a:t>
            </a:r>
            <a:br>
              <a:rPr lang="en-GB" altLang="da-DK" sz="1350" b="0" noProof="1">
                <a:solidFill>
                  <a:schemeClr val="tx2"/>
                </a:solidFill>
                <a:latin typeface="+mj-lt"/>
                <a:cs typeface="Arial" panose="020B0604020202020204" pitchFamily="34" charset="0"/>
              </a:rPr>
            </a:br>
            <a:r>
              <a:rPr lang="en-GB" altLang="da-DK" sz="1350" b="0" noProof="1">
                <a:solidFill>
                  <a:schemeClr val="tx2"/>
                </a:solidFill>
                <a:latin typeface="+mj-lt"/>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3925115" y="2874131"/>
            <a:ext cx="823992" cy="427842"/>
          </a:xfrm>
          <a:prstGeom prst="rect">
            <a:avLst/>
          </a:prstGeom>
        </p:spPr>
      </p:pic>
      <p:pic>
        <p:nvPicPr>
          <p:cNvPr id="13" name="2 New picture"/>
          <p:cNvPicPr>
            <a:picLocks noChangeAspect="1"/>
          </p:cNvPicPr>
          <p:nvPr userDrawn="1"/>
        </p:nvPicPr>
        <p:blipFill>
          <a:blip r:embed="rId3"/>
          <a:stretch>
            <a:fillRect/>
          </a:stretch>
        </p:blipFill>
        <p:spPr>
          <a:xfrm>
            <a:off x="3998483" y="5466848"/>
            <a:ext cx="487146" cy="867356"/>
          </a:xfrm>
          <a:prstGeom prst="rect">
            <a:avLst/>
          </a:prstGeom>
        </p:spPr>
      </p:pic>
      <p:pic>
        <p:nvPicPr>
          <p:cNvPr id="16" name="3 Layout"/>
          <p:cNvPicPr>
            <a:picLocks noChangeAspect="1"/>
          </p:cNvPicPr>
          <p:nvPr userDrawn="1"/>
        </p:nvPicPr>
        <p:blipFill rotWithShape="1">
          <a:blip r:embed="rId4"/>
          <a:srcRect l="36944" r="2272" b="69429"/>
          <a:stretch/>
        </p:blipFill>
        <p:spPr>
          <a:xfrm>
            <a:off x="3968825" y="6603224"/>
            <a:ext cx="890052" cy="288317"/>
          </a:xfrm>
          <a:prstGeom prst="rect">
            <a:avLst/>
          </a:prstGeom>
        </p:spPr>
      </p:pic>
      <p:pic>
        <p:nvPicPr>
          <p:cNvPr id="19" name="4 Reset"/>
          <p:cNvPicPr>
            <a:picLocks noChangeAspect="1"/>
          </p:cNvPicPr>
          <p:nvPr userDrawn="1"/>
        </p:nvPicPr>
        <p:blipFill>
          <a:blip r:embed="rId5"/>
          <a:stretch>
            <a:fillRect/>
          </a:stretch>
        </p:blipFill>
        <p:spPr>
          <a:xfrm>
            <a:off x="3925115" y="7599234"/>
            <a:ext cx="738678" cy="300624"/>
          </a:xfrm>
          <a:prstGeom prst="rect">
            <a:avLst/>
          </a:prstGeom>
        </p:spPr>
      </p:pic>
      <p:pic>
        <p:nvPicPr>
          <p:cNvPr id="5" name="5 Insert picture"/>
          <p:cNvPicPr>
            <a:picLocks noChangeAspect="1"/>
          </p:cNvPicPr>
          <p:nvPr userDrawn="1"/>
        </p:nvPicPr>
        <p:blipFill>
          <a:blip r:embed="rId6"/>
          <a:stretch>
            <a:fillRect/>
          </a:stretch>
        </p:blipFill>
        <p:spPr>
          <a:xfrm>
            <a:off x="9601877" y="3002619"/>
            <a:ext cx="393227" cy="384081"/>
          </a:xfrm>
          <a:prstGeom prst="rect">
            <a:avLst/>
          </a:prstGeom>
        </p:spPr>
      </p:pic>
      <p:pic>
        <p:nvPicPr>
          <p:cNvPr id="23" name="6 Crop"/>
          <p:cNvPicPr>
            <a:picLocks noChangeAspect="1"/>
          </p:cNvPicPr>
          <p:nvPr userDrawn="1"/>
        </p:nvPicPr>
        <p:blipFill>
          <a:blip r:embed="rId7"/>
          <a:stretch>
            <a:fillRect/>
          </a:stretch>
        </p:blipFill>
        <p:spPr>
          <a:xfrm>
            <a:off x="9545439" y="4822732"/>
            <a:ext cx="506100" cy="482561"/>
          </a:xfrm>
          <a:prstGeom prst="rect">
            <a:avLst/>
          </a:prstGeom>
        </p:spPr>
      </p:pic>
      <p:pic>
        <p:nvPicPr>
          <p:cNvPr id="2" name="7 Scale picture"/>
          <p:cNvPicPr>
            <a:picLocks noChangeAspect="1"/>
          </p:cNvPicPr>
          <p:nvPr userDrawn="1"/>
        </p:nvPicPr>
        <p:blipFill>
          <a:blip r:embed="rId8"/>
          <a:stretch>
            <a:fillRect/>
          </a:stretch>
        </p:blipFill>
        <p:spPr>
          <a:xfrm>
            <a:off x="9628990" y="5623991"/>
            <a:ext cx="539543" cy="502964"/>
          </a:xfrm>
          <a:prstGeom prst="rect">
            <a:avLst/>
          </a:prstGeom>
        </p:spPr>
      </p:pic>
      <p:sp>
        <p:nvSpPr>
          <p:cNvPr id="14" name="Text Box 2">
            <a:extLst>
              <a:ext uri="{FF2B5EF4-FFF2-40B4-BE49-F238E27FC236}">
                <a16:creationId xmlns:a16="http://schemas.microsoft.com/office/drawing/2014/main" id="{1CAAAE92-1740-4B73-A652-71757B946709}"/>
              </a:ext>
            </a:extLst>
          </p:cNvPr>
          <p:cNvSpPr txBox="1">
            <a:spLocks noChangeArrowheads="1"/>
          </p:cNvSpPr>
          <p:nvPr userDrawn="1"/>
        </p:nvSpPr>
        <p:spPr bwMode="auto">
          <a:xfrm>
            <a:off x="546009" y="7578152"/>
            <a:ext cx="324119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6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800"/>
              </a:spcBef>
              <a:spcAft>
                <a:spcPts val="900"/>
              </a:spcAft>
              <a:buFont typeface="+mj-lt"/>
              <a:buNone/>
              <a:defRPr/>
            </a:pPr>
            <a:r>
              <a:rPr lang="en-GB" sz="1500" b="1" noProof="1">
                <a:solidFill>
                  <a:schemeClr val="tx2"/>
                </a:solidFill>
                <a:latin typeface="+mj-lt"/>
                <a:cs typeface="Arial" panose="020B0604020202020204" pitchFamily="34" charset="0"/>
              </a:rPr>
              <a:t>Reset slide</a:t>
            </a:r>
          </a:p>
          <a:p>
            <a:pPr marL="0" marR="0" indent="0" algn="l" defTabSz="1371600" rtl="0" eaLnBrk="1" fontAlgn="auto" latinLnBrk="0" hangingPunct="1">
              <a:lnSpc>
                <a:spcPct val="100000"/>
              </a:lnSpc>
              <a:spcBef>
                <a:spcPts val="0"/>
              </a:spcBef>
              <a:spcAft>
                <a:spcPts val="900"/>
              </a:spcAft>
              <a:buClrTx/>
              <a:buSzTx/>
              <a:buFont typeface="+mj-lt"/>
              <a:buNone/>
              <a:tabLst/>
              <a:defRPr/>
            </a:pPr>
            <a:r>
              <a:rPr lang="en-GB" altLang="da-DK" sz="1350" b="1" noProof="1">
                <a:solidFill>
                  <a:schemeClr val="tx2"/>
                </a:solidFill>
                <a:latin typeface="+mj-lt"/>
                <a:cs typeface="Arial" panose="020B0604020202020204" pitchFamily="34" charset="0"/>
              </a:rPr>
              <a:t>1.</a:t>
            </a:r>
            <a:r>
              <a:rPr lang="en-GB" altLang="da-DK" sz="1350" noProof="1">
                <a:solidFill>
                  <a:schemeClr val="tx2"/>
                </a:solidFill>
                <a:latin typeface="+mj-lt"/>
                <a:cs typeface="Arial" panose="020B0604020202020204" pitchFamily="34" charset="0"/>
              </a:rPr>
              <a:t> Click the </a:t>
            </a:r>
            <a:r>
              <a:rPr lang="en-GB" altLang="da-DK" sz="1350" b="1" noProof="1">
                <a:solidFill>
                  <a:schemeClr val="tx2"/>
                </a:solidFill>
                <a:latin typeface="+mj-lt"/>
                <a:cs typeface="Arial" panose="020B0604020202020204" pitchFamily="34" charset="0"/>
              </a:rPr>
              <a:t>Home tab</a:t>
            </a:r>
            <a:endParaRPr lang="en-GB" altLang="da-DK" sz="1350" strike="sngStrike" noProof="1">
              <a:solidFill>
                <a:schemeClr val="tx2"/>
              </a:solidFill>
              <a:latin typeface="+mj-lt"/>
              <a:cs typeface="Arial" panose="020B0604020202020204" pitchFamily="34" charset="0"/>
            </a:endParaRPr>
          </a:p>
          <a:p>
            <a:pPr marL="0" marR="0" indent="0" algn="l" defTabSz="1371600" rtl="0" eaLnBrk="1" fontAlgn="auto" latinLnBrk="0" hangingPunct="1">
              <a:lnSpc>
                <a:spcPct val="100000"/>
              </a:lnSpc>
              <a:spcBef>
                <a:spcPts val="0"/>
              </a:spcBef>
              <a:spcAft>
                <a:spcPts val="900"/>
              </a:spcAft>
              <a:buClrTx/>
              <a:buSzTx/>
              <a:buFont typeface="+mj-lt"/>
              <a:buNone/>
              <a:tabLst/>
              <a:defRPr/>
            </a:pPr>
            <a:r>
              <a:rPr lang="en-GB" altLang="da-DK" sz="1350" b="1" noProof="1">
                <a:solidFill>
                  <a:schemeClr val="tx2"/>
                </a:solidFill>
                <a:latin typeface="+mj-lt"/>
                <a:cs typeface="Arial" panose="020B0604020202020204" pitchFamily="34" charset="0"/>
              </a:rPr>
              <a:t>2.</a:t>
            </a:r>
            <a:r>
              <a:rPr lang="en-GB" altLang="da-DK" sz="1350" noProof="1">
                <a:solidFill>
                  <a:schemeClr val="tx2"/>
                </a:solidFill>
                <a:latin typeface="+mj-lt"/>
                <a:cs typeface="Arial" panose="020B0604020202020204" pitchFamily="34" charset="0"/>
              </a:rPr>
              <a:t> Click the </a:t>
            </a:r>
            <a:r>
              <a:rPr lang="en-GB" altLang="da-DK" sz="1350" b="1" baseline="0" noProof="1">
                <a:solidFill>
                  <a:schemeClr val="tx2"/>
                </a:solidFill>
                <a:latin typeface="+mj-lt"/>
                <a:cs typeface="Arial" panose="020B0604020202020204" pitchFamily="34" charset="0"/>
              </a:rPr>
              <a:t>Reset </a:t>
            </a:r>
            <a:r>
              <a:rPr lang="en-GB" altLang="da-DK" sz="1350" noProof="1">
                <a:solidFill>
                  <a:schemeClr val="tx2"/>
                </a:solidFill>
                <a:latin typeface="+mj-lt"/>
                <a:cs typeface="Arial" panose="020B0604020202020204" pitchFamily="34" charset="0"/>
              </a:rPr>
              <a:t>menu to reset position, size</a:t>
            </a:r>
            <a:r>
              <a:rPr lang="en-GB" altLang="da-DK" sz="1350" baseline="0" noProof="1">
                <a:solidFill>
                  <a:schemeClr val="tx2"/>
                </a:solidFill>
                <a:latin typeface="+mj-lt"/>
                <a:cs typeface="Arial" panose="020B0604020202020204" pitchFamily="34" charset="0"/>
              </a:rPr>
              <a:t> and formatting of the </a:t>
            </a:r>
            <a:br>
              <a:rPr lang="en-GB" altLang="da-DK" sz="1350" baseline="0" noProof="1">
                <a:solidFill>
                  <a:schemeClr val="tx2"/>
                </a:solidFill>
                <a:latin typeface="+mj-lt"/>
                <a:cs typeface="Arial" panose="020B0604020202020204" pitchFamily="34" charset="0"/>
              </a:rPr>
            </a:br>
            <a:r>
              <a:rPr lang="en-GB" altLang="da-DK" sz="1350" baseline="0" noProof="1">
                <a:solidFill>
                  <a:schemeClr val="tx2"/>
                </a:solidFill>
                <a:latin typeface="+mj-lt"/>
                <a:cs typeface="Arial" panose="020B0604020202020204" pitchFamily="34" charset="0"/>
              </a:rPr>
              <a:t>slide placeholders to their default settings</a:t>
            </a:r>
            <a:endParaRPr lang="en-GB" altLang="da-DK" sz="1350" noProof="1">
              <a:solidFill>
                <a:schemeClr val="tx2"/>
              </a:solidFill>
              <a:latin typeface="+mj-lt"/>
              <a:cs typeface="Arial" panose="020B0604020202020204" pitchFamily="34" charset="0"/>
            </a:endParaRPr>
          </a:p>
          <a:p>
            <a:pPr eaLnBrk="1" hangingPunct="1">
              <a:spcAft>
                <a:spcPts val="900"/>
              </a:spcAft>
              <a:defRPr/>
            </a:pPr>
            <a:endParaRPr lang="en-GB" sz="1350" b="1" noProof="1">
              <a:solidFill>
                <a:schemeClr val="tx2"/>
              </a:solidFill>
              <a:latin typeface="+mj-lt"/>
              <a:cs typeface="Arial" panose="020B0604020202020204" pitchFamily="34" charset="0"/>
            </a:endParaRPr>
          </a:p>
          <a:p>
            <a:pPr eaLnBrk="1" hangingPunct="1">
              <a:spcAft>
                <a:spcPts val="360"/>
              </a:spcAft>
              <a:defRPr/>
            </a:pPr>
            <a:endParaRPr lang="en-GB" sz="1350" noProof="1">
              <a:solidFill>
                <a:schemeClr val="tx2"/>
              </a:solidFill>
              <a:latin typeface="+mj-lt"/>
              <a:cs typeface="Arial" panose="020B0604020202020204" pitchFamily="34" charset="0"/>
            </a:endParaRPr>
          </a:p>
        </p:txBody>
      </p:sp>
      <p:pic>
        <p:nvPicPr>
          <p:cNvPr id="4" name="Picture 3">
            <a:extLst>
              <a:ext uri="{FF2B5EF4-FFF2-40B4-BE49-F238E27FC236}">
                <a16:creationId xmlns:a16="http://schemas.microsoft.com/office/drawing/2014/main" id="{8E1A19C6-FCB1-4EBF-8B3E-0DBAFB7BD31C}"/>
              </a:ext>
            </a:extLst>
          </p:cNvPr>
          <p:cNvPicPr>
            <a:picLocks noChangeAspect="1"/>
          </p:cNvPicPr>
          <p:nvPr userDrawn="1"/>
        </p:nvPicPr>
        <p:blipFill rotWithShape="1">
          <a:blip r:embed="rId9"/>
          <a:srcRect l="26368" t="5950"/>
          <a:stretch/>
        </p:blipFill>
        <p:spPr>
          <a:xfrm>
            <a:off x="3925115" y="3499985"/>
            <a:ext cx="1318944" cy="1582350"/>
          </a:xfrm>
          <a:prstGeom prst="rect">
            <a:avLst/>
          </a:prstGeom>
        </p:spPr>
      </p:pic>
      <p:sp>
        <p:nvSpPr>
          <p:cNvPr id="3" name="Title 2">
            <a:extLst>
              <a:ext uri="{FF2B5EF4-FFF2-40B4-BE49-F238E27FC236}">
                <a16:creationId xmlns:a16="http://schemas.microsoft.com/office/drawing/2014/main" id="{444AE426-A7C2-47F8-A013-A04086713154}"/>
              </a:ext>
            </a:extLst>
          </p:cNvPr>
          <p:cNvSpPr>
            <a:spLocks noGrp="1"/>
          </p:cNvSpPr>
          <p:nvPr>
            <p:ph type="title" hasCustomPrompt="1"/>
          </p:nvPr>
        </p:nvSpPr>
        <p:spPr>
          <a:xfrm>
            <a:off x="539999" y="648000"/>
            <a:ext cx="17208002" cy="1425600"/>
          </a:xfrm>
        </p:spPr>
        <p:txBody>
          <a:bodyPr/>
          <a:lstStyle>
            <a:lvl1pPr marL="0" marR="0" indent="0" algn="l" defTabSz="1371600" rtl="0" eaLnBrk="1" fontAlgn="auto" latinLnBrk="0" hangingPunct="1">
              <a:lnSpc>
                <a:spcPct val="93000"/>
              </a:lnSpc>
              <a:spcBef>
                <a:spcPct val="0"/>
              </a:spcBef>
              <a:spcAft>
                <a:spcPts val="0"/>
              </a:spcAft>
              <a:buClrTx/>
              <a:buSzTx/>
              <a:buFontTx/>
              <a:buNone/>
              <a:tabLst/>
              <a:defRPr/>
            </a:lvl1pPr>
          </a:lstStyle>
          <a:p>
            <a:pPr marL="0" marR="0" lvl="0" indent="0" algn="l" defTabSz="1371600" rtl="0" eaLnBrk="1" fontAlgn="auto" latinLnBrk="0" hangingPunct="1">
              <a:lnSpc>
                <a:spcPct val="93000"/>
              </a:lnSpc>
              <a:spcBef>
                <a:spcPct val="0"/>
              </a:spcBef>
              <a:spcAft>
                <a:spcPts val="0"/>
              </a:spcAft>
              <a:buClrTx/>
              <a:buSzTx/>
              <a:buFontTx/>
              <a:buNone/>
              <a:tabLst/>
              <a:defRPr/>
            </a:pPr>
            <a:r>
              <a:rPr lang="en-GB" dirty="0"/>
              <a:t>USER GUIDE – DELETE BEFORE USE</a:t>
            </a:r>
          </a:p>
        </p:txBody>
      </p:sp>
    </p:spTree>
    <p:extLst>
      <p:ext uri="{BB962C8B-B14F-4D97-AF65-F5344CB8AC3E}">
        <p14:creationId xmlns:p14="http://schemas.microsoft.com/office/powerpoint/2010/main" val="166105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ro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294662-A343-4444-AD55-3744B1FAE9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FLD_PresentationTitle"/>
          <p:cNvSpPr>
            <a:spLocks noGrp="1"/>
          </p:cNvSpPr>
          <p:nvPr>
            <p:ph type="ctrTitle" hasCustomPrompt="1"/>
          </p:nvPr>
        </p:nvSpPr>
        <p:spPr>
          <a:xfrm>
            <a:off x="539997" y="1079892"/>
            <a:ext cx="9936000" cy="3517200"/>
          </a:xfrm>
        </p:spPr>
        <p:txBody>
          <a:bodyPr anchor="t" anchorCtr="0"/>
          <a:lstStyle>
            <a:lvl1pPr algn="l">
              <a:lnSpc>
                <a:spcPct val="88000"/>
              </a:lnSpc>
              <a:defRPr sz="7500" cap="none" baseline="0"/>
            </a:lvl1pPr>
          </a:lstStyle>
          <a:p>
            <a:r>
              <a:rPr lang="en-GB" noProof="0" dirty="0"/>
              <a:t>Click to add title</a:t>
            </a:r>
          </a:p>
        </p:txBody>
      </p:sp>
      <p:sp>
        <p:nvSpPr>
          <p:cNvPr id="18" name="FLD_Location">
            <a:extLst>
              <a:ext uri="{FF2B5EF4-FFF2-40B4-BE49-F238E27FC236}">
                <a16:creationId xmlns:a16="http://schemas.microsoft.com/office/drawing/2014/main" id="{BB8C9EA4-E67D-4A34-B86F-71EEFBB94149}"/>
              </a:ext>
            </a:extLst>
          </p:cNvPr>
          <p:cNvSpPr>
            <a:spLocks noGrp="1"/>
          </p:cNvSpPr>
          <p:nvPr>
            <p:ph type="body" sz="quarter" idx="14" hasCustomPrompt="1"/>
          </p:nvPr>
        </p:nvSpPr>
        <p:spPr>
          <a:xfrm>
            <a:off x="539997" y="432000"/>
            <a:ext cx="7009200" cy="216000"/>
          </a:xfrm>
        </p:spPr>
        <p:txBody>
          <a:bodyPr vert="horz" lIns="0" tIns="0" rIns="0" bIns="0" rtlCol="0" anchor="t" anchorCtr="0"/>
          <a:lstStyle>
            <a:lvl1pPr marL="0" indent="0">
              <a:buNone/>
              <a:defRPr lang="en-US" sz="1350" cap="none" spc="30" baseline="0" smtClean="0"/>
            </a:lvl1pPr>
            <a:lvl2pPr>
              <a:defRPr lang="en-US" sz="2700" smtClean="0">
                <a:solidFill>
                  <a:schemeClr val="tx1"/>
                </a:solidFill>
              </a:defRPr>
            </a:lvl2pPr>
            <a:lvl3pPr>
              <a:defRPr lang="en-US" sz="2700" smtClean="0">
                <a:solidFill>
                  <a:schemeClr val="tx1"/>
                </a:solidFill>
              </a:defRPr>
            </a:lvl3pPr>
            <a:lvl4pPr>
              <a:defRPr lang="en-US" sz="2700" smtClean="0">
                <a:solidFill>
                  <a:schemeClr val="tx1"/>
                </a:solidFill>
              </a:defRPr>
            </a:lvl4pPr>
            <a:lvl5pPr>
              <a:defRPr lang="en-GB" sz="2700">
                <a:solidFill>
                  <a:schemeClr val="tx1"/>
                </a:solidFill>
              </a:defRPr>
            </a:lvl5pPr>
          </a:lstStyle>
          <a:p>
            <a:pPr marL="0" lvl="0"/>
            <a:r>
              <a:rPr lang="en-GB" noProof="0" dirty="0"/>
              <a:t>Location</a:t>
            </a:r>
          </a:p>
        </p:txBody>
      </p:sp>
      <p:sp>
        <p:nvSpPr>
          <p:cNvPr id="17" name="Date_DateCustomA">
            <a:extLst>
              <a:ext uri="{FF2B5EF4-FFF2-40B4-BE49-F238E27FC236}">
                <a16:creationId xmlns:a16="http://schemas.microsoft.com/office/drawing/2014/main" id="{464433D8-7E46-49DE-8AB4-31CB50868CD1}"/>
              </a:ext>
            </a:extLst>
          </p:cNvPr>
          <p:cNvSpPr>
            <a:spLocks noGrp="1"/>
          </p:cNvSpPr>
          <p:nvPr>
            <p:ph type="dt" sz="half" idx="10"/>
          </p:nvPr>
        </p:nvSpPr>
        <p:spPr>
          <a:xfrm>
            <a:off x="539997" y="663888"/>
            <a:ext cx="7009200" cy="216000"/>
          </a:xfrm>
        </p:spPr>
        <p:txBody>
          <a:bodyPr anchor="t" anchorCtr="0"/>
          <a:lstStyle>
            <a:lvl1pPr>
              <a:defRPr sz="1350" cap="none" baseline="0">
                <a:solidFill>
                  <a:schemeClr val="tx2"/>
                </a:solidFill>
              </a:defRPr>
            </a:lvl1pPr>
          </a:lstStyle>
          <a:p>
            <a:endParaRPr lang="en-GB" noProof="0" dirty="0"/>
          </a:p>
        </p:txBody>
      </p:sp>
      <p:sp>
        <p:nvSpPr>
          <p:cNvPr id="15" name="FLD_PresenterName">
            <a:extLst>
              <a:ext uri="{FF2B5EF4-FFF2-40B4-BE49-F238E27FC236}">
                <a16:creationId xmlns:a16="http://schemas.microsoft.com/office/drawing/2014/main" id="{9A8A07E5-EAB6-437C-9B97-C198AFF3E1D4}"/>
              </a:ext>
            </a:extLst>
          </p:cNvPr>
          <p:cNvSpPr>
            <a:spLocks noGrp="1"/>
          </p:cNvSpPr>
          <p:nvPr>
            <p:ph type="body" sz="quarter" idx="15" hasCustomPrompt="1"/>
          </p:nvPr>
        </p:nvSpPr>
        <p:spPr>
          <a:xfrm>
            <a:off x="539997" y="4597093"/>
            <a:ext cx="7009199" cy="640781"/>
          </a:xfrm>
        </p:spPr>
        <p:txBody>
          <a:bodyPr vert="horz" lIns="0" tIns="0" rIns="0" bIns="0" rtlCol="0" anchor="t" anchorCtr="0"/>
          <a:lstStyle>
            <a:lvl1pPr marL="0" indent="0">
              <a:buNone/>
              <a:defRPr lang="en-US" sz="3600" cap="none" spc="30" baseline="0" smtClean="0"/>
            </a:lvl1pPr>
            <a:lvl2pPr>
              <a:defRPr lang="en-US" sz="2700" smtClean="0">
                <a:solidFill>
                  <a:schemeClr val="tx1"/>
                </a:solidFill>
              </a:defRPr>
            </a:lvl2pPr>
            <a:lvl3pPr>
              <a:defRPr lang="en-US" sz="2700" smtClean="0">
                <a:solidFill>
                  <a:schemeClr val="tx1"/>
                </a:solidFill>
              </a:defRPr>
            </a:lvl3pPr>
            <a:lvl4pPr>
              <a:defRPr lang="en-US" sz="2700" smtClean="0">
                <a:solidFill>
                  <a:schemeClr val="tx1"/>
                </a:solidFill>
              </a:defRPr>
            </a:lvl4pPr>
            <a:lvl5pPr>
              <a:defRPr lang="en-GB" sz="2700">
                <a:solidFill>
                  <a:schemeClr val="tx1"/>
                </a:solidFill>
              </a:defRPr>
            </a:lvl5pPr>
          </a:lstStyle>
          <a:p>
            <a:pPr marL="0" lvl="0"/>
            <a:r>
              <a:rPr lang="en-GB" noProof="0" dirty="0"/>
              <a:t>Name</a:t>
            </a:r>
          </a:p>
        </p:txBody>
      </p:sp>
      <p:sp>
        <p:nvSpPr>
          <p:cNvPr id="20" name="FLD_Title">
            <a:extLst>
              <a:ext uri="{FF2B5EF4-FFF2-40B4-BE49-F238E27FC236}">
                <a16:creationId xmlns:a16="http://schemas.microsoft.com/office/drawing/2014/main" id="{2DB4EAC6-3589-47F7-8C10-D135DE0F70D8}"/>
              </a:ext>
            </a:extLst>
          </p:cNvPr>
          <p:cNvSpPr>
            <a:spLocks noGrp="1"/>
          </p:cNvSpPr>
          <p:nvPr>
            <p:ph type="subTitle" idx="1" hasCustomPrompt="1"/>
          </p:nvPr>
        </p:nvSpPr>
        <p:spPr>
          <a:xfrm>
            <a:off x="539998" y="5237874"/>
            <a:ext cx="7009197" cy="439332"/>
          </a:xfrm>
        </p:spPr>
        <p:txBody>
          <a:bodyPr vert="horz" lIns="0" tIns="0" rIns="0" bIns="0" rtlCol="0" anchor="t" anchorCtr="0">
            <a:noAutofit/>
          </a:bodyPr>
          <a:lstStyle>
            <a:lvl1pPr marL="0" indent="0">
              <a:buNone/>
              <a:defRPr lang="en-GB" sz="2700" cap="none" spc="30" baseline="0" dirty="0"/>
            </a:lvl1pPr>
            <a:lvl2pPr marL="270918" indent="0">
              <a:buNone/>
              <a:defRPr lang="en-GB" sz="2700" dirty="0">
                <a:solidFill>
                  <a:schemeClr val="tx1"/>
                </a:solidFill>
              </a:defRPr>
            </a:lvl2pPr>
            <a:lvl3pPr>
              <a:defRPr lang="en-GB" sz="2700" dirty="0">
                <a:solidFill>
                  <a:schemeClr val="tx1"/>
                </a:solidFill>
              </a:defRPr>
            </a:lvl3pPr>
            <a:lvl4pPr>
              <a:defRPr lang="en-GB" sz="2700" dirty="0">
                <a:solidFill>
                  <a:schemeClr val="tx1"/>
                </a:solidFill>
              </a:defRPr>
            </a:lvl4pPr>
            <a:lvl5pPr>
              <a:defRPr lang="en-GB" sz="2700" dirty="0">
                <a:solidFill>
                  <a:schemeClr val="tx1"/>
                </a:solidFill>
              </a:defRPr>
            </a:lvl5pPr>
            <a:lvl6pPr>
              <a:defRPr lang="en-GB" dirty="0"/>
            </a:lvl6pPr>
            <a:lvl7pPr>
              <a:defRPr lang="en-GB" dirty="0"/>
            </a:lvl7pPr>
            <a:lvl8pPr>
              <a:defRPr lang="en-GB" dirty="0"/>
            </a:lvl8pPr>
            <a:lvl9pPr>
              <a:defRPr lang="en-GB" dirty="0"/>
            </a:lvl9pPr>
          </a:lstStyle>
          <a:p>
            <a:pPr marL="270000" lvl="0" indent="-270000"/>
            <a:r>
              <a:rPr lang="en-GB" noProof="0" dirty="0"/>
              <a:t>Title</a:t>
            </a:r>
          </a:p>
        </p:txBody>
      </p:sp>
      <p:sp>
        <p:nvSpPr>
          <p:cNvPr id="22" name="FLD_Department">
            <a:extLst>
              <a:ext uri="{FF2B5EF4-FFF2-40B4-BE49-F238E27FC236}">
                <a16:creationId xmlns:a16="http://schemas.microsoft.com/office/drawing/2014/main" id="{8E76946E-474F-4156-A0C2-1A81A79F6D1A}"/>
              </a:ext>
            </a:extLst>
          </p:cNvPr>
          <p:cNvSpPr>
            <a:spLocks noGrp="1"/>
          </p:cNvSpPr>
          <p:nvPr>
            <p:ph type="body" sz="quarter" idx="20" hasCustomPrompt="1"/>
          </p:nvPr>
        </p:nvSpPr>
        <p:spPr>
          <a:xfrm>
            <a:off x="539997" y="5677205"/>
            <a:ext cx="7009197" cy="439332"/>
          </a:xfrm>
        </p:spPr>
        <p:txBody>
          <a:bodyPr/>
          <a:lstStyle>
            <a:lvl1pPr marL="0" indent="0">
              <a:buNone/>
              <a:defRPr sz="2700"/>
            </a:lvl1pPr>
          </a:lstStyle>
          <a:p>
            <a:pPr lvl="0"/>
            <a:r>
              <a:rPr lang="en-GB" noProof="0" dirty="0"/>
              <a:t>Department</a:t>
            </a:r>
          </a:p>
        </p:txBody>
      </p:sp>
      <p:pic>
        <p:nvPicPr>
          <p:cNvPr id="10" name="Picture 9">
            <a:extLst>
              <a:ext uri="{FF2B5EF4-FFF2-40B4-BE49-F238E27FC236}">
                <a16:creationId xmlns:a16="http://schemas.microsoft.com/office/drawing/2014/main" id="{B21637DC-0F3C-4D60-A026-8A48520D58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3809" y="9618838"/>
            <a:ext cx="2652781" cy="236242"/>
          </a:xfrm>
          <a:prstGeom prst="rect">
            <a:avLst/>
          </a:prstGeom>
        </p:spPr>
      </p:pic>
    </p:spTree>
    <p:extLst>
      <p:ext uri="{BB962C8B-B14F-4D97-AF65-F5344CB8AC3E}">
        <p14:creationId xmlns:p14="http://schemas.microsoft.com/office/powerpoint/2010/main" val="4265031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 TOC Agenda automatic">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5627E348-AB22-4E04-A18E-E3D63A3E2943}"/>
              </a:ext>
            </a:extLst>
          </p:cNvPr>
          <p:cNvSpPr>
            <a:spLocks noGrp="1"/>
          </p:cNvSpPr>
          <p:nvPr>
            <p:ph type="dt" sz="half" idx="11"/>
          </p:nvPr>
        </p:nvSpPr>
        <p:spPr/>
        <p:txBody>
          <a:bodyPr/>
          <a:lstStyle/>
          <a:p>
            <a:endParaRPr lang="en-GB" dirty="0"/>
          </a:p>
        </p:txBody>
      </p:sp>
      <p:pic>
        <p:nvPicPr>
          <p:cNvPr id="31" name="Picture 30">
            <a:extLst>
              <a:ext uri="{FF2B5EF4-FFF2-40B4-BE49-F238E27FC236}">
                <a16:creationId xmlns:a16="http://schemas.microsoft.com/office/drawing/2014/main" id="{0C4D51FA-2632-4743-B7CD-C3CB450437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
            <a:ext cx="18288000" cy="10286784"/>
          </a:xfrm>
          <a:prstGeom prst="rect">
            <a:avLst/>
          </a:prstGeom>
        </p:spPr>
      </p:pic>
      <p:sp>
        <p:nvSpPr>
          <p:cNvPr id="2" name="Title 1">
            <a:extLst>
              <a:ext uri="{FF2B5EF4-FFF2-40B4-BE49-F238E27FC236}">
                <a16:creationId xmlns:a16="http://schemas.microsoft.com/office/drawing/2014/main" id="{50A21457-E26E-4DA1-8AED-A6C06A6DC1DF}"/>
              </a:ext>
            </a:extLst>
          </p:cNvPr>
          <p:cNvSpPr>
            <a:spLocks noGrp="1"/>
          </p:cNvSpPr>
          <p:nvPr>
            <p:ph type="title" idx="10" hasCustomPrompt="1"/>
          </p:nvPr>
        </p:nvSpPr>
        <p:spPr>
          <a:xfrm>
            <a:off x="1847850" y="1076400"/>
            <a:ext cx="11544150" cy="1159200"/>
          </a:xfrm>
        </p:spPr>
        <p:txBody>
          <a:bodyPr/>
          <a:lstStyle>
            <a:lvl1pPr>
              <a:defRPr sz="7500"/>
            </a:lvl1pPr>
          </a:lstStyle>
          <a:p>
            <a:r>
              <a:rPr lang="en-GB" dirty="0"/>
              <a:t>Agenda</a:t>
            </a:r>
          </a:p>
        </p:txBody>
      </p:sp>
      <p:sp>
        <p:nvSpPr>
          <p:cNvPr id="6" name="Footer Placeholder 5">
            <a:extLst>
              <a:ext uri="{FF2B5EF4-FFF2-40B4-BE49-F238E27FC236}">
                <a16:creationId xmlns:a16="http://schemas.microsoft.com/office/drawing/2014/main" id="{4D2875AB-8CF3-461E-BF38-97E2CCE11B28}"/>
              </a:ext>
            </a:extLst>
          </p:cNvPr>
          <p:cNvSpPr>
            <a:spLocks noGrp="1"/>
          </p:cNvSpPr>
          <p:nvPr>
            <p:ph type="ftr" sz="quarter" idx="12"/>
          </p:nvPr>
        </p:nvSpPr>
        <p:spPr/>
        <p:txBody>
          <a:bodyPr/>
          <a:lstStyle/>
          <a:p>
            <a:endParaRPr lang="en-GB" dirty="0"/>
          </a:p>
        </p:txBody>
      </p:sp>
      <p:sp>
        <p:nvSpPr>
          <p:cNvPr id="7" name="Slide Number Placeholder 6">
            <a:extLst>
              <a:ext uri="{FF2B5EF4-FFF2-40B4-BE49-F238E27FC236}">
                <a16:creationId xmlns:a16="http://schemas.microsoft.com/office/drawing/2014/main" id="{2A2E1255-ED30-40E0-8FD4-F318618B99F6}"/>
              </a:ext>
            </a:extLst>
          </p:cNvPr>
          <p:cNvSpPr>
            <a:spLocks noGrp="1"/>
          </p:cNvSpPr>
          <p:nvPr>
            <p:ph type="sldNum" sz="quarter" idx="13"/>
          </p:nvPr>
        </p:nvSpPr>
        <p:spPr/>
        <p:txBody>
          <a:bodyPr/>
          <a:lstStyle/>
          <a:p>
            <a:fld id="{4D833E3B-2778-42F4-9ABB-9F6DE98C7B48}" type="slidenum">
              <a:rPr lang="en-GB" smtClean="0"/>
              <a:pPr/>
              <a:t>‹#›</a:t>
            </a:fld>
            <a:endParaRPr lang="en-GB" dirty="0"/>
          </a:p>
        </p:txBody>
      </p:sp>
      <p:pic>
        <p:nvPicPr>
          <p:cNvPr id="38" name="Picture 37">
            <a:extLst>
              <a:ext uri="{FF2B5EF4-FFF2-40B4-BE49-F238E27FC236}">
                <a16:creationId xmlns:a16="http://schemas.microsoft.com/office/drawing/2014/main" id="{01676469-8FD2-4122-90DC-D0DC3847DD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3809" y="9618838"/>
            <a:ext cx="2652781" cy="236242"/>
          </a:xfrm>
          <a:prstGeom prst="rect">
            <a:avLst/>
          </a:prstGeom>
        </p:spPr>
      </p:pic>
      <p:grpSp>
        <p:nvGrpSpPr>
          <p:cNvPr id="93" name="SP Agenda Section" hidden="1">
            <a:extLst>
              <a:ext uri="{FF2B5EF4-FFF2-40B4-BE49-F238E27FC236}">
                <a16:creationId xmlns:a16="http://schemas.microsoft.com/office/drawing/2014/main" id="{EE1C8A99-4032-4224-B286-D50A38334822}"/>
              </a:ext>
            </a:extLst>
          </p:cNvPr>
          <p:cNvGrpSpPr/>
          <p:nvPr userDrawn="1"/>
        </p:nvGrpSpPr>
        <p:grpSpPr>
          <a:xfrm>
            <a:off x="1847850" y="2785537"/>
            <a:ext cx="15184901" cy="553998"/>
            <a:chOff x="1797664" y="2085631"/>
            <a:chExt cx="9051166" cy="369332"/>
          </a:xfrm>
          <a:noFill/>
        </p:grpSpPr>
        <p:sp>
          <p:nvSpPr>
            <p:cNvPr id="94" name="Section Title" hidden="1">
              <a:extLst>
                <a:ext uri="{FF2B5EF4-FFF2-40B4-BE49-F238E27FC236}">
                  <a16:creationId xmlns:a16="http://schemas.microsoft.com/office/drawing/2014/main" id="{C800F200-DFB8-4B35-9438-52D249429A04}"/>
                </a:ext>
              </a:extLst>
            </p:cNvPr>
            <p:cNvSpPr txBox="1">
              <a:spLocks/>
            </p:cNvSpPr>
            <p:nvPr userDrawn="1"/>
          </p:nvSpPr>
          <p:spPr>
            <a:xfrm>
              <a:off x="2267220" y="2085631"/>
              <a:ext cx="3843347" cy="369332"/>
            </a:xfrm>
            <a:prstGeom prst="rect">
              <a:avLst/>
            </a:prstGeom>
            <a:grpFill/>
          </p:spPr>
          <p:txBody>
            <a:bodyPr wrap="square" rtlCol="0" anchor="ctr">
              <a:noAutofit/>
            </a:bodyPr>
            <a:lstStyle/>
            <a:p>
              <a:pPr defTabSz="14001401">
                <a:tabLst>
                  <a:tab pos="14268093" algn="l"/>
                </a:tabLst>
              </a:pPr>
              <a:r>
                <a:rPr lang="en-GB" sz="3000" dirty="0">
                  <a:solidFill>
                    <a:schemeClr val="tx2"/>
                  </a:solidFill>
                </a:rPr>
                <a:t>&lt;TEXT&gt;</a:t>
              </a:r>
            </a:p>
          </p:txBody>
        </p:sp>
        <p:sp>
          <p:nvSpPr>
            <p:cNvPr id="95" name="Section Number" hidden="1">
              <a:extLst>
                <a:ext uri="{FF2B5EF4-FFF2-40B4-BE49-F238E27FC236}">
                  <a16:creationId xmlns:a16="http://schemas.microsoft.com/office/drawing/2014/main" id="{1286A999-993E-46AE-ACEA-234312912F1E}"/>
                </a:ext>
              </a:extLst>
            </p:cNvPr>
            <p:cNvSpPr txBox="1">
              <a:spLocks/>
            </p:cNvSpPr>
            <p:nvPr userDrawn="1"/>
          </p:nvSpPr>
          <p:spPr>
            <a:xfrm>
              <a:off x="1797664" y="2085631"/>
              <a:ext cx="379556" cy="369332"/>
            </a:xfrm>
            <a:prstGeom prst="rect">
              <a:avLst/>
            </a:prstGeom>
            <a:grpFill/>
          </p:spPr>
          <p:txBody>
            <a:bodyPr wrap="none" rtlCol="0" anchor="ctr">
              <a:noAutofit/>
            </a:bodyPr>
            <a:lstStyle/>
            <a:p>
              <a:pPr algn="ctr"/>
              <a:r>
                <a:rPr lang="en-GB" sz="3000" dirty="0">
                  <a:solidFill>
                    <a:schemeClr val="tx2"/>
                  </a:solidFill>
                </a:rPr>
                <a:t>&lt;N&gt;</a:t>
              </a:r>
            </a:p>
          </p:txBody>
        </p:sp>
        <p:sp>
          <p:nvSpPr>
            <p:cNvPr id="96" name="Slide Number" hidden="1">
              <a:extLst>
                <a:ext uri="{FF2B5EF4-FFF2-40B4-BE49-F238E27FC236}">
                  <a16:creationId xmlns:a16="http://schemas.microsoft.com/office/drawing/2014/main" id="{69D71874-D463-497B-800F-2077E4DF469E}"/>
                </a:ext>
              </a:extLst>
            </p:cNvPr>
            <p:cNvSpPr txBox="1">
              <a:spLocks/>
            </p:cNvSpPr>
            <p:nvPr userDrawn="1"/>
          </p:nvSpPr>
          <p:spPr>
            <a:xfrm>
              <a:off x="10211836" y="2085631"/>
              <a:ext cx="636994" cy="369332"/>
            </a:xfrm>
            <a:prstGeom prst="rect">
              <a:avLst/>
            </a:prstGeom>
            <a:grpFill/>
          </p:spPr>
          <p:txBody>
            <a:bodyPr wrap="none" rtlCol="0" anchor="ctr">
              <a:noAutofit/>
            </a:bodyPr>
            <a:lstStyle/>
            <a:p>
              <a:pPr algn="r"/>
              <a:r>
                <a:rPr lang="en-GB" sz="2400" dirty="0">
                  <a:solidFill>
                    <a:schemeClr val="tx2"/>
                  </a:solidFill>
                </a:rPr>
                <a:t>&lt;P&gt;</a:t>
              </a:r>
            </a:p>
          </p:txBody>
        </p:sp>
        <p:sp>
          <p:nvSpPr>
            <p:cNvPr id="97" name="Timeslot" hidden="1">
              <a:extLst>
                <a:ext uri="{FF2B5EF4-FFF2-40B4-BE49-F238E27FC236}">
                  <a16:creationId xmlns:a16="http://schemas.microsoft.com/office/drawing/2014/main" id="{67EBD6EE-E47E-44BC-97BF-36038BF62D8F}"/>
                </a:ext>
              </a:extLst>
            </p:cNvPr>
            <p:cNvSpPr txBox="1">
              <a:spLocks/>
            </p:cNvSpPr>
            <p:nvPr userDrawn="1"/>
          </p:nvSpPr>
          <p:spPr>
            <a:xfrm>
              <a:off x="7864972" y="2085631"/>
              <a:ext cx="1257061" cy="369332"/>
            </a:xfrm>
            <a:prstGeom prst="rect">
              <a:avLst/>
            </a:prstGeom>
            <a:grpFill/>
          </p:spPr>
          <p:txBody>
            <a:bodyPr wrap="none" rtlCol="0" anchor="ctr">
              <a:noAutofit/>
            </a:bodyPr>
            <a:lstStyle/>
            <a:p>
              <a:pPr algn="l"/>
              <a:r>
                <a:rPr lang="en-GB" sz="2400" dirty="0">
                  <a:solidFill>
                    <a:schemeClr val="tx2"/>
                  </a:solidFill>
                </a:rPr>
                <a:t>&lt;TIMESLOT&gt;</a:t>
              </a:r>
            </a:p>
          </p:txBody>
        </p:sp>
        <p:sp>
          <p:nvSpPr>
            <p:cNvPr id="98" name="Responsible" hidden="1">
              <a:extLst>
                <a:ext uri="{FF2B5EF4-FFF2-40B4-BE49-F238E27FC236}">
                  <a16:creationId xmlns:a16="http://schemas.microsoft.com/office/drawing/2014/main" id="{3DB2B700-033F-438E-8CA9-BB639C917648}"/>
                </a:ext>
              </a:extLst>
            </p:cNvPr>
            <p:cNvSpPr txBox="1">
              <a:spLocks/>
            </p:cNvSpPr>
            <p:nvPr userDrawn="1"/>
          </p:nvSpPr>
          <p:spPr>
            <a:xfrm>
              <a:off x="6015421" y="2085631"/>
              <a:ext cx="1581977" cy="369332"/>
            </a:xfrm>
            <a:prstGeom prst="rect">
              <a:avLst/>
            </a:prstGeom>
            <a:grpFill/>
          </p:spPr>
          <p:txBody>
            <a:bodyPr wrap="none" rtlCol="0" anchor="ctr">
              <a:noAutofit/>
            </a:bodyPr>
            <a:lstStyle/>
            <a:p>
              <a:pPr algn="l"/>
              <a:r>
                <a:rPr lang="en-GB" sz="2400" dirty="0">
                  <a:solidFill>
                    <a:schemeClr val="tx2"/>
                  </a:solidFill>
                </a:rPr>
                <a:t>&lt;RESPONSIBLE&gt;</a:t>
              </a:r>
            </a:p>
          </p:txBody>
        </p:sp>
        <p:sp>
          <p:nvSpPr>
            <p:cNvPr id="99" name="Duration" hidden="1">
              <a:extLst>
                <a:ext uri="{FF2B5EF4-FFF2-40B4-BE49-F238E27FC236}">
                  <a16:creationId xmlns:a16="http://schemas.microsoft.com/office/drawing/2014/main" id="{F8817A6C-023B-4ADD-B559-5F2C652454A3}"/>
                </a:ext>
              </a:extLst>
            </p:cNvPr>
            <p:cNvSpPr txBox="1">
              <a:spLocks/>
            </p:cNvSpPr>
            <p:nvPr userDrawn="1"/>
          </p:nvSpPr>
          <p:spPr>
            <a:xfrm>
              <a:off x="9043221" y="2085631"/>
              <a:ext cx="684723" cy="369332"/>
            </a:xfrm>
            <a:prstGeom prst="rect">
              <a:avLst/>
            </a:prstGeom>
            <a:grpFill/>
          </p:spPr>
          <p:txBody>
            <a:bodyPr wrap="none" rtlCol="0" anchor="ctr">
              <a:noAutofit/>
            </a:bodyPr>
            <a:lstStyle/>
            <a:p>
              <a:pPr algn="l"/>
              <a:r>
                <a:rPr lang="en-GB" sz="2400" dirty="0">
                  <a:solidFill>
                    <a:schemeClr val="tx2"/>
                  </a:solidFill>
                </a:rPr>
                <a:t>&lt;DURATION&gt;</a:t>
              </a:r>
            </a:p>
          </p:txBody>
        </p:sp>
      </p:grpSp>
      <p:grpSp>
        <p:nvGrpSpPr>
          <p:cNvPr id="100" name="SP Agenda Section Highlight" hidden="1">
            <a:extLst>
              <a:ext uri="{FF2B5EF4-FFF2-40B4-BE49-F238E27FC236}">
                <a16:creationId xmlns:a16="http://schemas.microsoft.com/office/drawing/2014/main" id="{C8C102E4-4160-4768-8C94-13FE57DB6135}"/>
              </a:ext>
            </a:extLst>
          </p:cNvPr>
          <p:cNvGrpSpPr>
            <a:grpSpLocks/>
          </p:cNvGrpSpPr>
          <p:nvPr userDrawn="1"/>
        </p:nvGrpSpPr>
        <p:grpSpPr>
          <a:xfrm>
            <a:off x="1847850" y="3582536"/>
            <a:ext cx="15184901" cy="553998"/>
            <a:chOff x="1797664" y="2616963"/>
            <a:chExt cx="9051168" cy="369332"/>
          </a:xfrm>
          <a:noFill/>
        </p:grpSpPr>
        <p:sp>
          <p:nvSpPr>
            <p:cNvPr id="101" name="Section Title" hidden="1">
              <a:extLst>
                <a:ext uri="{FF2B5EF4-FFF2-40B4-BE49-F238E27FC236}">
                  <a16:creationId xmlns:a16="http://schemas.microsoft.com/office/drawing/2014/main" id="{BF67400B-ECB1-48F0-8167-7D223BC203BA}"/>
                </a:ext>
              </a:extLst>
            </p:cNvPr>
            <p:cNvSpPr txBox="1">
              <a:spLocks/>
            </p:cNvSpPr>
            <p:nvPr userDrawn="1"/>
          </p:nvSpPr>
          <p:spPr>
            <a:xfrm>
              <a:off x="2267220" y="2616963"/>
              <a:ext cx="3843347" cy="369332"/>
            </a:xfrm>
            <a:prstGeom prst="rect">
              <a:avLst/>
            </a:prstGeom>
            <a:grpFill/>
          </p:spPr>
          <p:txBody>
            <a:bodyPr wrap="square" rtlCol="0" anchor="ctr">
              <a:noAutofit/>
            </a:bodyPr>
            <a:lstStyle/>
            <a:p>
              <a:pPr defTabSz="14001401">
                <a:tabLst>
                  <a:tab pos="14268093" algn="l"/>
                </a:tabLst>
              </a:pPr>
              <a:r>
                <a:rPr lang="en-GB" sz="3000" b="1" dirty="0">
                  <a:solidFill>
                    <a:schemeClr val="tx2"/>
                  </a:solidFill>
                </a:rPr>
                <a:t>&lt;TEXT&gt;</a:t>
              </a:r>
            </a:p>
          </p:txBody>
        </p:sp>
        <p:sp>
          <p:nvSpPr>
            <p:cNvPr id="102" name="Section Number" hidden="1">
              <a:extLst>
                <a:ext uri="{FF2B5EF4-FFF2-40B4-BE49-F238E27FC236}">
                  <a16:creationId xmlns:a16="http://schemas.microsoft.com/office/drawing/2014/main" id="{E0144919-A6B3-488D-A4DC-1406E057CCA8}"/>
                </a:ext>
              </a:extLst>
            </p:cNvPr>
            <p:cNvSpPr txBox="1">
              <a:spLocks/>
            </p:cNvSpPr>
            <p:nvPr userDrawn="1"/>
          </p:nvSpPr>
          <p:spPr>
            <a:xfrm>
              <a:off x="1797664" y="2616963"/>
              <a:ext cx="379556" cy="369332"/>
            </a:xfrm>
            <a:prstGeom prst="rect">
              <a:avLst/>
            </a:prstGeom>
            <a:grpFill/>
          </p:spPr>
          <p:txBody>
            <a:bodyPr wrap="none" rtlCol="0" anchor="ctr">
              <a:noAutofit/>
            </a:bodyPr>
            <a:lstStyle/>
            <a:p>
              <a:pPr algn="ctr"/>
              <a:r>
                <a:rPr lang="en-GB" sz="3000" b="1" dirty="0">
                  <a:solidFill>
                    <a:schemeClr val="tx2"/>
                  </a:solidFill>
                </a:rPr>
                <a:t>&lt;N&gt;</a:t>
              </a:r>
            </a:p>
          </p:txBody>
        </p:sp>
        <p:sp>
          <p:nvSpPr>
            <p:cNvPr id="103" name="Slide Number" hidden="1">
              <a:extLst>
                <a:ext uri="{FF2B5EF4-FFF2-40B4-BE49-F238E27FC236}">
                  <a16:creationId xmlns:a16="http://schemas.microsoft.com/office/drawing/2014/main" id="{1DB461A8-8697-4395-98F3-B41DAC1ECF52}"/>
                </a:ext>
              </a:extLst>
            </p:cNvPr>
            <p:cNvSpPr txBox="1">
              <a:spLocks/>
            </p:cNvSpPr>
            <p:nvPr userDrawn="1"/>
          </p:nvSpPr>
          <p:spPr>
            <a:xfrm>
              <a:off x="10211838" y="2616963"/>
              <a:ext cx="636994" cy="369332"/>
            </a:xfrm>
            <a:prstGeom prst="rect">
              <a:avLst/>
            </a:prstGeom>
            <a:grpFill/>
          </p:spPr>
          <p:txBody>
            <a:bodyPr wrap="none" rtlCol="0" anchor="ctr">
              <a:noAutofit/>
            </a:bodyPr>
            <a:lstStyle/>
            <a:p>
              <a:pPr algn="r"/>
              <a:r>
                <a:rPr lang="en-GB" sz="2400" b="1" dirty="0">
                  <a:solidFill>
                    <a:schemeClr val="tx2"/>
                  </a:solidFill>
                </a:rPr>
                <a:t>&lt;P&gt;</a:t>
              </a:r>
            </a:p>
          </p:txBody>
        </p:sp>
        <p:sp>
          <p:nvSpPr>
            <p:cNvPr id="104" name="Timeslot" hidden="1">
              <a:extLst>
                <a:ext uri="{FF2B5EF4-FFF2-40B4-BE49-F238E27FC236}">
                  <a16:creationId xmlns:a16="http://schemas.microsoft.com/office/drawing/2014/main" id="{A92BC149-95D9-4945-B8F3-12E8DE6EE764}"/>
                </a:ext>
              </a:extLst>
            </p:cNvPr>
            <p:cNvSpPr txBox="1">
              <a:spLocks/>
            </p:cNvSpPr>
            <p:nvPr userDrawn="1"/>
          </p:nvSpPr>
          <p:spPr>
            <a:xfrm>
              <a:off x="7864973" y="2616963"/>
              <a:ext cx="1257061" cy="369332"/>
            </a:xfrm>
            <a:prstGeom prst="rect">
              <a:avLst/>
            </a:prstGeom>
            <a:grpFill/>
          </p:spPr>
          <p:txBody>
            <a:bodyPr wrap="none" rtlCol="0" anchor="ctr">
              <a:noAutofit/>
            </a:bodyPr>
            <a:lstStyle/>
            <a:p>
              <a:pPr algn="l"/>
              <a:r>
                <a:rPr lang="en-GB" sz="2400" b="1" dirty="0">
                  <a:solidFill>
                    <a:schemeClr val="tx2"/>
                  </a:solidFill>
                </a:rPr>
                <a:t>&lt;TIMESLOT&gt;</a:t>
              </a:r>
            </a:p>
          </p:txBody>
        </p:sp>
        <p:sp>
          <p:nvSpPr>
            <p:cNvPr id="105" name="Responsible" hidden="1">
              <a:extLst>
                <a:ext uri="{FF2B5EF4-FFF2-40B4-BE49-F238E27FC236}">
                  <a16:creationId xmlns:a16="http://schemas.microsoft.com/office/drawing/2014/main" id="{D73D2813-80E6-40EC-916B-B6DCCA12C0C1}"/>
                </a:ext>
              </a:extLst>
            </p:cNvPr>
            <p:cNvSpPr txBox="1">
              <a:spLocks/>
            </p:cNvSpPr>
            <p:nvPr userDrawn="1"/>
          </p:nvSpPr>
          <p:spPr>
            <a:xfrm>
              <a:off x="6015420" y="2616963"/>
              <a:ext cx="1581977" cy="369332"/>
            </a:xfrm>
            <a:prstGeom prst="rect">
              <a:avLst/>
            </a:prstGeom>
            <a:grpFill/>
          </p:spPr>
          <p:txBody>
            <a:bodyPr wrap="none" rtlCol="0" anchor="ctr">
              <a:noAutofit/>
            </a:bodyPr>
            <a:lstStyle/>
            <a:p>
              <a:pPr algn="l"/>
              <a:r>
                <a:rPr lang="en-GB" sz="2400" b="1" dirty="0">
                  <a:solidFill>
                    <a:schemeClr val="tx2"/>
                  </a:solidFill>
                </a:rPr>
                <a:t>&lt;RESPONSIBLE&gt;</a:t>
              </a:r>
            </a:p>
          </p:txBody>
        </p:sp>
        <p:sp>
          <p:nvSpPr>
            <p:cNvPr id="106" name="Duration" hidden="1">
              <a:extLst>
                <a:ext uri="{FF2B5EF4-FFF2-40B4-BE49-F238E27FC236}">
                  <a16:creationId xmlns:a16="http://schemas.microsoft.com/office/drawing/2014/main" id="{D0E1016D-A76E-431B-83C7-98054B5554F5}"/>
                </a:ext>
              </a:extLst>
            </p:cNvPr>
            <p:cNvSpPr txBox="1">
              <a:spLocks/>
            </p:cNvSpPr>
            <p:nvPr userDrawn="1"/>
          </p:nvSpPr>
          <p:spPr>
            <a:xfrm>
              <a:off x="9043221" y="2616963"/>
              <a:ext cx="684723" cy="369332"/>
            </a:xfrm>
            <a:prstGeom prst="rect">
              <a:avLst/>
            </a:prstGeom>
            <a:grpFill/>
          </p:spPr>
          <p:txBody>
            <a:bodyPr wrap="none" rtlCol="0" anchor="ctr">
              <a:noAutofit/>
            </a:bodyPr>
            <a:lstStyle/>
            <a:p>
              <a:pPr algn="l"/>
              <a:r>
                <a:rPr lang="en-GB" sz="2400" b="1" dirty="0">
                  <a:solidFill>
                    <a:schemeClr val="tx2"/>
                  </a:solidFill>
                </a:rPr>
                <a:t>&lt;DURATION&gt;</a:t>
              </a:r>
            </a:p>
          </p:txBody>
        </p:sp>
      </p:grpSp>
      <p:grpSp>
        <p:nvGrpSpPr>
          <p:cNvPr id="107" name="SP Agenda Subsection" hidden="1">
            <a:extLst>
              <a:ext uri="{FF2B5EF4-FFF2-40B4-BE49-F238E27FC236}">
                <a16:creationId xmlns:a16="http://schemas.microsoft.com/office/drawing/2014/main" id="{35EC964D-E62B-4818-AEE3-47499FFC3BBD}"/>
              </a:ext>
            </a:extLst>
          </p:cNvPr>
          <p:cNvGrpSpPr>
            <a:grpSpLocks/>
          </p:cNvGrpSpPr>
          <p:nvPr userDrawn="1"/>
        </p:nvGrpSpPr>
        <p:grpSpPr>
          <a:xfrm>
            <a:off x="2760133" y="4379534"/>
            <a:ext cx="14272619" cy="553998"/>
            <a:chOff x="2265804" y="3155687"/>
            <a:chExt cx="8583026" cy="369332"/>
          </a:xfrm>
          <a:noFill/>
        </p:grpSpPr>
        <p:sp>
          <p:nvSpPr>
            <p:cNvPr id="108" name="Section Title" hidden="1">
              <a:extLst>
                <a:ext uri="{FF2B5EF4-FFF2-40B4-BE49-F238E27FC236}">
                  <a16:creationId xmlns:a16="http://schemas.microsoft.com/office/drawing/2014/main" id="{08FE5884-B9E0-4214-9611-8A62113B4CAE}"/>
                </a:ext>
              </a:extLst>
            </p:cNvPr>
            <p:cNvSpPr txBox="1">
              <a:spLocks/>
            </p:cNvSpPr>
            <p:nvPr userDrawn="1"/>
          </p:nvSpPr>
          <p:spPr>
            <a:xfrm>
              <a:off x="2744123" y="3155687"/>
              <a:ext cx="3366444" cy="369332"/>
            </a:xfrm>
            <a:prstGeom prst="rect">
              <a:avLst/>
            </a:prstGeom>
            <a:grpFill/>
          </p:spPr>
          <p:txBody>
            <a:bodyPr wrap="square" rtlCol="0" anchor="ctr">
              <a:noAutofit/>
            </a:bodyPr>
            <a:lstStyle/>
            <a:p>
              <a:pPr defTabSz="14001401">
                <a:tabLst>
                  <a:tab pos="14268093" algn="l"/>
                </a:tabLst>
              </a:pPr>
              <a:r>
                <a:rPr lang="en-GB" sz="3000" dirty="0">
                  <a:solidFill>
                    <a:schemeClr val="tx2"/>
                  </a:solidFill>
                </a:rPr>
                <a:t>&lt;TEXT&gt;</a:t>
              </a:r>
            </a:p>
          </p:txBody>
        </p:sp>
        <p:sp>
          <p:nvSpPr>
            <p:cNvPr id="109" name="Section Number" hidden="1">
              <a:extLst>
                <a:ext uri="{FF2B5EF4-FFF2-40B4-BE49-F238E27FC236}">
                  <a16:creationId xmlns:a16="http://schemas.microsoft.com/office/drawing/2014/main" id="{2DDCD187-EB25-4579-82A8-D6ADB620F9D5}"/>
                </a:ext>
              </a:extLst>
            </p:cNvPr>
            <p:cNvSpPr txBox="1">
              <a:spLocks/>
            </p:cNvSpPr>
            <p:nvPr userDrawn="1"/>
          </p:nvSpPr>
          <p:spPr>
            <a:xfrm>
              <a:off x="2265804" y="3155687"/>
              <a:ext cx="379556" cy="369332"/>
            </a:xfrm>
            <a:prstGeom prst="rect">
              <a:avLst/>
            </a:prstGeom>
            <a:grpFill/>
          </p:spPr>
          <p:txBody>
            <a:bodyPr wrap="none" rtlCol="0" anchor="ctr">
              <a:noAutofit/>
            </a:bodyPr>
            <a:lstStyle/>
            <a:p>
              <a:pPr algn="ctr"/>
              <a:r>
                <a:rPr lang="en-GB" sz="3000" dirty="0">
                  <a:solidFill>
                    <a:schemeClr val="tx2"/>
                  </a:solidFill>
                </a:rPr>
                <a:t>&lt;N&gt;</a:t>
              </a:r>
            </a:p>
          </p:txBody>
        </p:sp>
        <p:sp>
          <p:nvSpPr>
            <p:cNvPr id="110" name="Slide Number" hidden="1">
              <a:extLst>
                <a:ext uri="{FF2B5EF4-FFF2-40B4-BE49-F238E27FC236}">
                  <a16:creationId xmlns:a16="http://schemas.microsoft.com/office/drawing/2014/main" id="{B8366597-B1C0-4A1D-B58E-A05C5D81C331}"/>
                </a:ext>
              </a:extLst>
            </p:cNvPr>
            <p:cNvSpPr txBox="1">
              <a:spLocks/>
            </p:cNvSpPr>
            <p:nvPr userDrawn="1"/>
          </p:nvSpPr>
          <p:spPr>
            <a:xfrm>
              <a:off x="10211836" y="3155687"/>
              <a:ext cx="636994" cy="369332"/>
            </a:xfrm>
            <a:prstGeom prst="rect">
              <a:avLst/>
            </a:prstGeom>
            <a:grpFill/>
          </p:spPr>
          <p:txBody>
            <a:bodyPr wrap="none" rtlCol="0" anchor="ctr">
              <a:noAutofit/>
            </a:bodyPr>
            <a:lstStyle/>
            <a:p>
              <a:pPr algn="r"/>
              <a:r>
                <a:rPr lang="en-GB" sz="2400" dirty="0">
                  <a:solidFill>
                    <a:schemeClr val="tx2"/>
                  </a:solidFill>
                </a:rPr>
                <a:t>&lt;P&gt;</a:t>
              </a:r>
            </a:p>
          </p:txBody>
        </p:sp>
        <p:sp>
          <p:nvSpPr>
            <p:cNvPr id="111" name="Timeslot" hidden="1">
              <a:extLst>
                <a:ext uri="{FF2B5EF4-FFF2-40B4-BE49-F238E27FC236}">
                  <a16:creationId xmlns:a16="http://schemas.microsoft.com/office/drawing/2014/main" id="{1DA8ECFB-7EF7-45A5-BE2B-B8D8E0228915}"/>
                </a:ext>
              </a:extLst>
            </p:cNvPr>
            <p:cNvSpPr txBox="1">
              <a:spLocks/>
            </p:cNvSpPr>
            <p:nvPr userDrawn="1"/>
          </p:nvSpPr>
          <p:spPr>
            <a:xfrm>
              <a:off x="7864971" y="3155687"/>
              <a:ext cx="1257061" cy="369332"/>
            </a:xfrm>
            <a:prstGeom prst="rect">
              <a:avLst/>
            </a:prstGeom>
            <a:grpFill/>
          </p:spPr>
          <p:txBody>
            <a:bodyPr wrap="none" rtlCol="0" anchor="ctr">
              <a:noAutofit/>
            </a:bodyPr>
            <a:lstStyle/>
            <a:p>
              <a:pPr algn="l"/>
              <a:r>
                <a:rPr lang="en-GB" sz="2400" dirty="0">
                  <a:solidFill>
                    <a:schemeClr val="tx2"/>
                  </a:solidFill>
                </a:rPr>
                <a:t>&lt;TIMESLOT&gt;</a:t>
              </a:r>
            </a:p>
          </p:txBody>
        </p:sp>
        <p:sp>
          <p:nvSpPr>
            <p:cNvPr id="112" name="Responsible" hidden="1">
              <a:extLst>
                <a:ext uri="{FF2B5EF4-FFF2-40B4-BE49-F238E27FC236}">
                  <a16:creationId xmlns:a16="http://schemas.microsoft.com/office/drawing/2014/main" id="{71FDA348-EA10-4051-9E1E-877220C9C37C}"/>
                </a:ext>
              </a:extLst>
            </p:cNvPr>
            <p:cNvSpPr txBox="1">
              <a:spLocks/>
            </p:cNvSpPr>
            <p:nvPr userDrawn="1"/>
          </p:nvSpPr>
          <p:spPr>
            <a:xfrm>
              <a:off x="6001355" y="3155687"/>
              <a:ext cx="1596042" cy="369332"/>
            </a:xfrm>
            <a:prstGeom prst="rect">
              <a:avLst/>
            </a:prstGeom>
            <a:grpFill/>
          </p:spPr>
          <p:txBody>
            <a:bodyPr wrap="none" rtlCol="0" anchor="ctr">
              <a:noAutofit/>
            </a:bodyPr>
            <a:lstStyle/>
            <a:p>
              <a:pPr algn="l"/>
              <a:r>
                <a:rPr lang="en-GB" sz="2400" dirty="0">
                  <a:solidFill>
                    <a:schemeClr val="tx2"/>
                  </a:solidFill>
                </a:rPr>
                <a:t>&lt;RESPONSIBLE&gt;</a:t>
              </a:r>
            </a:p>
          </p:txBody>
        </p:sp>
        <p:sp>
          <p:nvSpPr>
            <p:cNvPr id="113" name="Duration" hidden="1">
              <a:extLst>
                <a:ext uri="{FF2B5EF4-FFF2-40B4-BE49-F238E27FC236}">
                  <a16:creationId xmlns:a16="http://schemas.microsoft.com/office/drawing/2014/main" id="{14E036FB-50ED-47D8-A067-0F4E68D92CF6}"/>
                </a:ext>
              </a:extLst>
            </p:cNvPr>
            <p:cNvSpPr txBox="1">
              <a:spLocks/>
            </p:cNvSpPr>
            <p:nvPr userDrawn="1"/>
          </p:nvSpPr>
          <p:spPr>
            <a:xfrm>
              <a:off x="9043221" y="3155687"/>
              <a:ext cx="684723" cy="369332"/>
            </a:xfrm>
            <a:prstGeom prst="rect">
              <a:avLst/>
            </a:prstGeom>
            <a:grpFill/>
          </p:spPr>
          <p:txBody>
            <a:bodyPr wrap="none" rtlCol="0" anchor="ctr">
              <a:noAutofit/>
            </a:bodyPr>
            <a:lstStyle/>
            <a:p>
              <a:pPr algn="l"/>
              <a:r>
                <a:rPr lang="en-GB" sz="2400" dirty="0">
                  <a:solidFill>
                    <a:schemeClr val="tx2"/>
                  </a:solidFill>
                </a:rPr>
                <a:t>&lt;DURATION&gt;</a:t>
              </a:r>
            </a:p>
          </p:txBody>
        </p:sp>
      </p:grpSp>
      <p:grpSp>
        <p:nvGrpSpPr>
          <p:cNvPr id="114" name="SP Agenda Subsection Highlight" hidden="1">
            <a:extLst>
              <a:ext uri="{FF2B5EF4-FFF2-40B4-BE49-F238E27FC236}">
                <a16:creationId xmlns:a16="http://schemas.microsoft.com/office/drawing/2014/main" id="{5DE97D54-36EA-491A-849C-46EEEEE0650E}"/>
              </a:ext>
            </a:extLst>
          </p:cNvPr>
          <p:cNvGrpSpPr>
            <a:grpSpLocks/>
          </p:cNvGrpSpPr>
          <p:nvPr userDrawn="1"/>
        </p:nvGrpSpPr>
        <p:grpSpPr>
          <a:xfrm>
            <a:off x="2760133" y="5176532"/>
            <a:ext cx="14272620" cy="553998"/>
            <a:chOff x="2265804" y="3694411"/>
            <a:chExt cx="8583029" cy="369332"/>
          </a:xfrm>
          <a:noFill/>
        </p:grpSpPr>
        <p:sp>
          <p:nvSpPr>
            <p:cNvPr id="115" name="Section Title" hidden="1">
              <a:extLst>
                <a:ext uri="{FF2B5EF4-FFF2-40B4-BE49-F238E27FC236}">
                  <a16:creationId xmlns:a16="http://schemas.microsoft.com/office/drawing/2014/main" id="{8736A0BC-0321-4EA4-8087-BE44C1F009E7}"/>
                </a:ext>
              </a:extLst>
            </p:cNvPr>
            <p:cNvSpPr txBox="1">
              <a:spLocks/>
            </p:cNvSpPr>
            <p:nvPr userDrawn="1"/>
          </p:nvSpPr>
          <p:spPr>
            <a:xfrm>
              <a:off x="2744123" y="3694411"/>
              <a:ext cx="3366444" cy="369332"/>
            </a:xfrm>
            <a:prstGeom prst="rect">
              <a:avLst/>
            </a:prstGeom>
            <a:grpFill/>
          </p:spPr>
          <p:txBody>
            <a:bodyPr wrap="square" rtlCol="0" anchor="ctr">
              <a:noAutofit/>
            </a:bodyPr>
            <a:lstStyle/>
            <a:p>
              <a:pPr defTabSz="14001401">
                <a:tabLst>
                  <a:tab pos="14268093" algn="l"/>
                </a:tabLst>
              </a:pPr>
              <a:r>
                <a:rPr lang="en-GB" sz="3000" b="1" dirty="0">
                  <a:solidFill>
                    <a:schemeClr val="tx2"/>
                  </a:solidFill>
                </a:rPr>
                <a:t>&lt;TEXT&gt;</a:t>
              </a:r>
            </a:p>
          </p:txBody>
        </p:sp>
        <p:sp>
          <p:nvSpPr>
            <p:cNvPr id="116" name="Section Number" hidden="1">
              <a:extLst>
                <a:ext uri="{FF2B5EF4-FFF2-40B4-BE49-F238E27FC236}">
                  <a16:creationId xmlns:a16="http://schemas.microsoft.com/office/drawing/2014/main" id="{81585110-4F8B-4A6F-B9BC-9E4A273D6685}"/>
                </a:ext>
              </a:extLst>
            </p:cNvPr>
            <p:cNvSpPr txBox="1">
              <a:spLocks/>
            </p:cNvSpPr>
            <p:nvPr userDrawn="1"/>
          </p:nvSpPr>
          <p:spPr>
            <a:xfrm>
              <a:off x="2265804" y="3694411"/>
              <a:ext cx="379556" cy="369332"/>
            </a:xfrm>
            <a:prstGeom prst="rect">
              <a:avLst/>
            </a:prstGeom>
            <a:grpFill/>
          </p:spPr>
          <p:txBody>
            <a:bodyPr wrap="none" rtlCol="0" anchor="ctr">
              <a:noAutofit/>
            </a:bodyPr>
            <a:lstStyle/>
            <a:p>
              <a:pPr algn="ctr"/>
              <a:r>
                <a:rPr lang="en-GB" sz="3000" b="1" dirty="0">
                  <a:solidFill>
                    <a:schemeClr val="tx2"/>
                  </a:solidFill>
                </a:rPr>
                <a:t>&lt;N&gt;</a:t>
              </a:r>
            </a:p>
          </p:txBody>
        </p:sp>
        <p:sp>
          <p:nvSpPr>
            <p:cNvPr id="117" name="Slide Number" hidden="1">
              <a:extLst>
                <a:ext uri="{FF2B5EF4-FFF2-40B4-BE49-F238E27FC236}">
                  <a16:creationId xmlns:a16="http://schemas.microsoft.com/office/drawing/2014/main" id="{CBF320E9-94EF-4558-BE83-957B56924070}"/>
                </a:ext>
              </a:extLst>
            </p:cNvPr>
            <p:cNvSpPr txBox="1">
              <a:spLocks/>
            </p:cNvSpPr>
            <p:nvPr userDrawn="1"/>
          </p:nvSpPr>
          <p:spPr>
            <a:xfrm>
              <a:off x="10211839" y="3694411"/>
              <a:ext cx="636994" cy="369332"/>
            </a:xfrm>
            <a:prstGeom prst="rect">
              <a:avLst/>
            </a:prstGeom>
            <a:grpFill/>
          </p:spPr>
          <p:txBody>
            <a:bodyPr wrap="none" rtlCol="0" anchor="ctr">
              <a:noAutofit/>
            </a:bodyPr>
            <a:lstStyle/>
            <a:p>
              <a:pPr algn="r"/>
              <a:r>
                <a:rPr lang="en-GB" sz="2400" b="1" dirty="0">
                  <a:solidFill>
                    <a:schemeClr val="tx2"/>
                  </a:solidFill>
                </a:rPr>
                <a:t>&lt;P&gt;</a:t>
              </a:r>
            </a:p>
          </p:txBody>
        </p:sp>
        <p:sp>
          <p:nvSpPr>
            <p:cNvPr id="118" name="Timeslot" hidden="1">
              <a:extLst>
                <a:ext uri="{FF2B5EF4-FFF2-40B4-BE49-F238E27FC236}">
                  <a16:creationId xmlns:a16="http://schemas.microsoft.com/office/drawing/2014/main" id="{93C0D6C5-EA78-4380-9228-0B4348CE2222}"/>
                </a:ext>
              </a:extLst>
            </p:cNvPr>
            <p:cNvSpPr txBox="1">
              <a:spLocks/>
            </p:cNvSpPr>
            <p:nvPr userDrawn="1"/>
          </p:nvSpPr>
          <p:spPr>
            <a:xfrm>
              <a:off x="7864973" y="3694411"/>
              <a:ext cx="1257061" cy="369332"/>
            </a:xfrm>
            <a:prstGeom prst="rect">
              <a:avLst/>
            </a:prstGeom>
            <a:grpFill/>
          </p:spPr>
          <p:txBody>
            <a:bodyPr wrap="none" rtlCol="0" anchor="ctr">
              <a:noAutofit/>
            </a:bodyPr>
            <a:lstStyle/>
            <a:p>
              <a:pPr algn="l"/>
              <a:r>
                <a:rPr lang="en-GB" sz="2400" b="1" dirty="0">
                  <a:solidFill>
                    <a:schemeClr val="tx2"/>
                  </a:solidFill>
                </a:rPr>
                <a:t>&lt;TIMESLOT&gt;</a:t>
              </a:r>
            </a:p>
          </p:txBody>
        </p:sp>
        <p:sp>
          <p:nvSpPr>
            <p:cNvPr id="119" name="Responsible" hidden="1">
              <a:extLst>
                <a:ext uri="{FF2B5EF4-FFF2-40B4-BE49-F238E27FC236}">
                  <a16:creationId xmlns:a16="http://schemas.microsoft.com/office/drawing/2014/main" id="{B1EA99F8-83B1-498F-9DA4-B101B4054844}"/>
                </a:ext>
              </a:extLst>
            </p:cNvPr>
            <p:cNvSpPr txBox="1">
              <a:spLocks/>
            </p:cNvSpPr>
            <p:nvPr userDrawn="1"/>
          </p:nvSpPr>
          <p:spPr>
            <a:xfrm>
              <a:off x="6001355" y="3694411"/>
              <a:ext cx="1596043" cy="369332"/>
            </a:xfrm>
            <a:prstGeom prst="rect">
              <a:avLst/>
            </a:prstGeom>
            <a:grpFill/>
          </p:spPr>
          <p:txBody>
            <a:bodyPr wrap="none" rtlCol="0" anchor="ctr">
              <a:noAutofit/>
            </a:bodyPr>
            <a:lstStyle/>
            <a:p>
              <a:pPr algn="l"/>
              <a:r>
                <a:rPr lang="en-GB" sz="2400" b="1" dirty="0">
                  <a:solidFill>
                    <a:schemeClr val="tx2"/>
                  </a:solidFill>
                </a:rPr>
                <a:t>&lt;RESPONSIBLE&gt;</a:t>
              </a:r>
            </a:p>
          </p:txBody>
        </p:sp>
        <p:sp>
          <p:nvSpPr>
            <p:cNvPr id="120" name="Duration" hidden="1">
              <a:extLst>
                <a:ext uri="{FF2B5EF4-FFF2-40B4-BE49-F238E27FC236}">
                  <a16:creationId xmlns:a16="http://schemas.microsoft.com/office/drawing/2014/main" id="{8C9955A4-D4DE-4421-846A-0D426EC5C003}"/>
                </a:ext>
              </a:extLst>
            </p:cNvPr>
            <p:cNvSpPr txBox="1">
              <a:spLocks/>
            </p:cNvSpPr>
            <p:nvPr userDrawn="1"/>
          </p:nvSpPr>
          <p:spPr>
            <a:xfrm>
              <a:off x="9043221" y="3694411"/>
              <a:ext cx="684723" cy="369332"/>
            </a:xfrm>
            <a:prstGeom prst="rect">
              <a:avLst/>
            </a:prstGeom>
            <a:grpFill/>
          </p:spPr>
          <p:txBody>
            <a:bodyPr wrap="none" rtlCol="0" anchor="ctr">
              <a:noAutofit/>
            </a:bodyPr>
            <a:lstStyle/>
            <a:p>
              <a:pPr algn="l"/>
              <a:r>
                <a:rPr lang="en-GB" sz="2400" b="1" dirty="0">
                  <a:solidFill>
                    <a:schemeClr val="tx2"/>
                  </a:solidFill>
                </a:rPr>
                <a:t>&lt;DURATION&gt;</a:t>
              </a:r>
            </a:p>
          </p:txBody>
        </p:sp>
      </p:grpSp>
    </p:spTree>
    <p:extLst>
      <p:ext uri="{BB962C8B-B14F-4D97-AF65-F5344CB8AC3E}">
        <p14:creationId xmlns:p14="http://schemas.microsoft.com/office/powerpoint/2010/main" val="1924349481"/>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P Divider Agenda automatic">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9CE030-4700-43B8-BF69-18EC84B829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04" b="104"/>
          <a:stretch/>
        </p:blipFill>
        <p:spPr>
          <a:xfrm>
            <a:off x="0" y="0"/>
            <a:ext cx="18288000" cy="10287000"/>
          </a:xfrm>
          <a:prstGeom prst="rect">
            <a:avLst/>
          </a:prstGeom>
        </p:spPr>
      </p:pic>
      <p:pic>
        <p:nvPicPr>
          <p:cNvPr id="17" name="Picture 16">
            <a:extLst>
              <a:ext uri="{FF2B5EF4-FFF2-40B4-BE49-F238E27FC236}">
                <a16:creationId xmlns:a16="http://schemas.microsoft.com/office/drawing/2014/main" id="{98733B60-DB86-4A4D-9656-902598D92A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3600" y="9619200"/>
            <a:ext cx="2653200" cy="236279"/>
          </a:xfrm>
          <a:prstGeom prst="rect">
            <a:avLst/>
          </a:prstGeom>
        </p:spPr>
      </p:pic>
      <p:grpSp>
        <p:nvGrpSpPr>
          <p:cNvPr id="18" name="SP Agenda Section" hidden="1">
            <a:extLst>
              <a:ext uri="{FF2B5EF4-FFF2-40B4-BE49-F238E27FC236}">
                <a16:creationId xmlns:a16="http://schemas.microsoft.com/office/drawing/2014/main" id="{A2067EFC-1EB1-42C8-A7EF-A9EB05A9F926}"/>
              </a:ext>
            </a:extLst>
          </p:cNvPr>
          <p:cNvGrpSpPr>
            <a:grpSpLocks/>
          </p:cNvGrpSpPr>
          <p:nvPr userDrawn="1"/>
        </p:nvGrpSpPr>
        <p:grpSpPr>
          <a:xfrm>
            <a:off x="1731762" y="6144138"/>
            <a:ext cx="15315380" cy="553998"/>
            <a:chOff x="1720898" y="2085631"/>
            <a:chExt cx="6017511" cy="369332"/>
          </a:xfrm>
        </p:grpSpPr>
        <p:sp>
          <p:nvSpPr>
            <p:cNvPr id="19" name="Section Title" hidden="1">
              <a:extLst>
                <a:ext uri="{FF2B5EF4-FFF2-40B4-BE49-F238E27FC236}">
                  <a16:creationId xmlns:a16="http://schemas.microsoft.com/office/drawing/2014/main" id="{35FE799B-7E89-4E77-A214-EC86E7670D75}"/>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14001401">
                <a:tabLst>
                  <a:tab pos="14268093" algn="l"/>
                </a:tabLst>
              </a:pPr>
              <a:r>
                <a:rPr lang="en-GB" sz="5400" b="1" dirty="0">
                  <a:solidFill>
                    <a:schemeClr val="bg1"/>
                  </a:solidFill>
                </a:rPr>
                <a:t>&lt;TEXT&gt;</a:t>
              </a:r>
            </a:p>
          </p:txBody>
        </p:sp>
        <p:sp>
          <p:nvSpPr>
            <p:cNvPr id="20" name="Section Number" hidden="1">
              <a:extLst>
                <a:ext uri="{FF2B5EF4-FFF2-40B4-BE49-F238E27FC236}">
                  <a16:creationId xmlns:a16="http://schemas.microsoft.com/office/drawing/2014/main" id="{13C799FA-6DE0-4EB3-A2F1-EAB7200F06BC}"/>
                </a:ext>
              </a:extLst>
            </p:cNvPr>
            <p:cNvSpPr txBox="1">
              <a:spLocks/>
            </p:cNvSpPr>
            <p:nvPr userDrawn="1"/>
          </p:nvSpPr>
          <p:spPr>
            <a:xfrm>
              <a:off x="1720898" y="2085631"/>
              <a:ext cx="379556" cy="369332"/>
            </a:xfrm>
            <a:prstGeom prst="rect">
              <a:avLst/>
            </a:prstGeom>
            <a:noFill/>
          </p:spPr>
          <p:txBody>
            <a:bodyPr wrap="none" rtlCol="0" anchor="ctr">
              <a:noAutofit/>
            </a:bodyPr>
            <a:lstStyle/>
            <a:p>
              <a:pPr algn="l"/>
              <a:r>
                <a:rPr lang="en-GB" sz="5400" b="1" dirty="0">
                  <a:solidFill>
                    <a:schemeClr val="bg1"/>
                  </a:solidFill>
                </a:rPr>
                <a:t>&lt;N&gt;</a:t>
              </a:r>
            </a:p>
          </p:txBody>
        </p:sp>
        <p:sp>
          <p:nvSpPr>
            <p:cNvPr id="21" name="Slide Number" hidden="1">
              <a:extLst>
                <a:ext uri="{FF2B5EF4-FFF2-40B4-BE49-F238E27FC236}">
                  <a16:creationId xmlns:a16="http://schemas.microsoft.com/office/drawing/2014/main" id="{7CF05370-5E1D-4FF7-94E9-1844E96D4607}"/>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GB" sz="1500" dirty="0">
                  <a:solidFill>
                    <a:srgbClr val="000000">
                      <a:alpha val="0"/>
                    </a:srgbClr>
                  </a:solidFill>
                </a:rPr>
                <a:t>&lt;P&gt;</a:t>
              </a:r>
            </a:p>
          </p:txBody>
        </p:sp>
        <p:sp>
          <p:nvSpPr>
            <p:cNvPr id="22" name="Timeslot" hidden="1">
              <a:extLst>
                <a:ext uri="{FF2B5EF4-FFF2-40B4-BE49-F238E27FC236}">
                  <a16:creationId xmlns:a16="http://schemas.microsoft.com/office/drawing/2014/main" id="{10B3DBD9-497B-475A-930A-8BCF189185DE}"/>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GB" sz="1500" dirty="0">
                  <a:solidFill>
                    <a:srgbClr val="000000">
                      <a:alpha val="0"/>
                    </a:srgbClr>
                  </a:solidFill>
                </a:rPr>
                <a:t>&lt;TIMESLOT&gt;</a:t>
              </a:r>
            </a:p>
          </p:txBody>
        </p:sp>
        <p:sp>
          <p:nvSpPr>
            <p:cNvPr id="23" name="Responsible" hidden="1">
              <a:extLst>
                <a:ext uri="{FF2B5EF4-FFF2-40B4-BE49-F238E27FC236}">
                  <a16:creationId xmlns:a16="http://schemas.microsoft.com/office/drawing/2014/main" id="{0D0F37E3-9E45-4213-B448-8F19A7BA445B}"/>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GB" sz="1500" dirty="0">
                  <a:solidFill>
                    <a:srgbClr val="000000">
                      <a:alpha val="0"/>
                    </a:srgbClr>
                  </a:solidFill>
                </a:rPr>
                <a:t>&lt;RESPONSIBLE&gt;</a:t>
              </a:r>
            </a:p>
          </p:txBody>
        </p:sp>
        <p:sp>
          <p:nvSpPr>
            <p:cNvPr id="24" name="Duration" hidden="1">
              <a:extLst>
                <a:ext uri="{FF2B5EF4-FFF2-40B4-BE49-F238E27FC236}">
                  <a16:creationId xmlns:a16="http://schemas.microsoft.com/office/drawing/2014/main" id="{E401B863-056C-4755-BC90-03AB06A98959}"/>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GB" sz="1500" dirty="0">
                  <a:solidFill>
                    <a:srgbClr val="000000">
                      <a:alpha val="0"/>
                    </a:srgbClr>
                  </a:solidFill>
                </a:rPr>
                <a:t>&lt;DURATION&gt;</a:t>
              </a:r>
            </a:p>
          </p:txBody>
        </p:sp>
      </p:grpSp>
      <p:grpSp>
        <p:nvGrpSpPr>
          <p:cNvPr id="25" name="SP Agenda Subsection" hidden="1">
            <a:extLst>
              <a:ext uri="{FF2B5EF4-FFF2-40B4-BE49-F238E27FC236}">
                <a16:creationId xmlns:a16="http://schemas.microsoft.com/office/drawing/2014/main" id="{888B7A9D-BD23-4498-86CD-585E2A30CA54}"/>
              </a:ext>
            </a:extLst>
          </p:cNvPr>
          <p:cNvGrpSpPr>
            <a:grpSpLocks/>
          </p:cNvGrpSpPr>
          <p:nvPr userDrawn="1"/>
        </p:nvGrpSpPr>
        <p:grpSpPr>
          <a:xfrm>
            <a:off x="1731762" y="6144138"/>
            <a:ext cx="15315380" cy="553998"/>
            <a:chOff x="1720898" y="2085631"/>
            <a:chExt cx="6017511" cy="369332"/>
          </a:xfrm>
        </p:grpSpPr>
        <p:sp>
          <p:nvSpPr>
            <p:cNvPr id="26" name="Section Title" hidden="1">
              <a:extLst>
                <a:ext uri="{FF2B5EF4-FFF2-40B4-BE49-F238E27FC236}">
                  <a16:creationId xmlns:a16="http://schemas.microsoft.com/office/drawing/2014/main" id="{491DBD34-2723-45FA-BF79-BCD7A2AF9E01}"/>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14001401">
                <a:tabLst>
                  <a:tab pos="14268093" algn="l"/>
                </a:tabLst>
              </a:pPr>
              <a:r>
                <a:rPr lang="en-GB" sz="5400" b="1" dirty="0">
                  <a:solidFill>
                    <a:schemeClr val="bg1"/>
                  </a:solidFill>
                </a:rPr>
                <a:t>&lt;TEXT&gt;</a:t>
              </a:r>
            </a:p>
          </p:txBody>
        </p:sp>
        <p:sp>
          <p:nvSpPr>
            <p:cNvPr id="27" name="Section Number" hidden="1">
              <a:extLst>
                <a:ext uri="{FF2B5EF4-FFF2-40B4-BE49-F238E27FC236}">
                  <a16:creationId xmlns:a16="http://schemas.microsoft.com/office/drawing/2014/main" id="{4E55ED6C-2836-4C20-B124-2AFE3D9A8209}"/>
                </a:ext>
              </a:extLst>
            </p:cNvPr>
            <p:cNvSpPr txBox="1">
              <a:spLocks/>
            </p:cNvSpPr>
            <p:nvPr userDrawn="1"/>
          </p:nvSpPr>
          <p:spPr>
            <a:xfrm>
              <a:off x="1720898" y="2085631"/>
              <a:ext cx="495893" cy="369332"/>
            </a:xfrm>
            <a:prstGeom prst="rect">
              <a:avLst/>
            </a:prstGeom>
            <a:noFill/>
          </p:spPr>
          <p:txBody>
            <a:bodyPr wrap="none" rtlCol="0" anchor="ctr">
              <a:noAutofit/>
            </a:bodyPr>
            <a:lstStyle/>
            <a:p>
              <a:pPr algn="l"/>
              <a:r>
                <a:rPr lang="en-GB" sz="5400" b="1" dirty="0">
                  <a:solidFill>
                    <a:schemeClr val="bg1"/>
                  </a:solidFill>
                </a:rPr>
                <a:t>&lt;N&gt;</a:t>
              </a:r>
            </a:p>
          </p:txBody>
        </p:sp>
        <p:sp>
          <p:nvSpPr>
            <p:cNvPr id="28" name="Slide Number" hidden="1">
              <a:extLst>
                <a:ext uri="{FF2B5EF4-FFF2-40B4-BE49-F238E27FC236}">
                  <a16:creationId xmlns:a16="http://schemas.microsoft.com/office/drawing/2014/main" id="{120E7C2B-9E2D-43A9-ACF0-3C7C30B8B7AA}"/>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GB" sz="1500" b="1" dirty="0">
                  <a:solidFill>
                    <a:srgbClr val="000000">
                      <a:alpha val="0"/>
                    </a:srgbClr>
                  </a:solidFill>
                </a:rPr>
                <a:t>&lt;P&gt;</a:t>
              </a:r>
            </a:p>
          </p:txBody>
        </p:sp>
        <p:sp>
          <p:nvSpPr>
            <p:cNvPr id="29" name="Timeslot" hidden="1">
              <a:extLst>
                <a:ext uri="{FF2B5EF4-FFF2-40B4-BE49-F238E27FC236}">
                  <a16:creationId xmlns:a16="http://schemas.microsoft.com/office/drawing/2014/main" id="{17404EAD-F5F1-40A6-9321-F3DEB963D8B4}"/>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GB" sz="1500" b="1" dirty="0">
                  <a:solidFill>
                    <a:srgbClr val="000000">
                      <a:alpha val="0"/>
                    </a:srgbClr>
                  </a:solidFill>
                </a:rPr>
                <a:t>&lt;TIMESLOT&gt;</a:t>
              </a:r>
            </a:p>
          </p:txBody>
        </p:sp>
        <p:sp>
          <p:nvSpPr>
            <p:cNvPr id="30" name="Responsible" hidden="1">
              <a:extLst>
                <a:ext uri="{FF2B5EF4-FFF2-40B4-BE49-F238E27FC236}">
                  <a16:creationId xmlns:a16="http://schemas.microsoft.com/office/drawing/2014/main" id="{8AF8AB2F-07B3-4B8C-9B6C-ECB287744945}"/>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GB" sz="1500" b="1" dirty="0">
                  <a:solidFill>
                    <a:srgbClr val="000000">
                      <a:alpha val="0"/>
                    </a:srgbClr>
                  </a:solidFill>
                </a:rPr>
                <a:t>&lt;RESPONSIBLE&gt;</a:t>
              </a:r>
            </a:p>
          </p:txBody>
        </p:sp>
        <p:sp>
          <p:nvSpPr>
            <p:cNvPr id="31" name="Duration" hidden="1">
              <a:extLst>
                <a:ext uri="{FF2B5EF4-FFF2-40B4-BE49-F238E27FC236}">
                  <a16:creationId xmlns:a16="http://schemas.microsoft.com/office/drawing/2014/main" id="{F8D05E95-9420-4929-9721-66D30C44E1D4}"/>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GB" sz="1500" b="1" dirty="0">
                  <a:solidFill>
                    <a:srgbClr val="000000">
                      <a:alpha val="0"/>
                    </a:srgbClr>
                  </a:solidFill>
                </a:rPr>
                <a:t>&lt;DURATION&gt;</a:t>
              </a:r>
            </a:p>
          </p:txBody>
        </p:sp>
      </p:grpSp>
    </p:spTree>
    <p:extLst>
      <p:ext uri="{BB962C8B-B14F-4D97-AF65-F5344CB8AC3E}">
        <p14:creationId xmlns:p14="http://schemas.microsoft.com/office/powerpoint/2010/main" val="3645384433"/>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92BE8-0C53-D44E-BB15-4C8FD6935258}"/>
              </a:ext>
            </a:extLst>
          </p:cNvPr>
          <p:cNvSpPr>
            <a:spLocks noGrp="1"/>
          </p:cNvSpPr>
          <p:nvPr>
            <p:ph type="ctrTitle" hasCustomPrompt="1"/>
          </p:nvPr>
        </p:nvSpPr>
        <p:spPr>
          <a:xfrm>
            <a:off x="2286000" y="1683545"/>
            <a:ext cx="13716000" cy="3581400"/>
          </a:xfrm>
          <a:prstGeom prst="rect">
            <a:avLst/>
          </a:prstGeom>
        </p:spPr>
        <p:txBody>
          <a:bodyPr anchor="b"/>
          <a:lstStyle>
            <a:lvl1pPr algn="ctr">
              <a:defRPr sz="9000"/>
            </a:lvl1pPr>
          </a:lstStyle>
          <a:p>
            <a:r>
              <a:rPr lang="en-GB" dirty="0" err="1"/>
              <a:t>Klik</a:t>
            </a:r>
            <a:r>
              <a:rPr lang="en-GB" dirty="0"/>
              <a:t> for at </a:t>
            </a:r>
            <a:r>
              <a:rPr lang="en-GB" dirty="0" err="1"/>
              <a:t>redigere</a:t>
            </a:r>
            <a:r>
              <a:rPr lang="en-GB" dirty="0"/>
              <a:t> </a:t>
            </a:r>
            <a:r>
              <a:rPr lang="en-GB" dirty="0" err="1"/>
              <a:t>titeltypografien</a:t>
            </a:r>
            <a:r>
              <a:rPr lang="en-GB" dirty="0"/>
              <a:t> </a:t>
            </a:r>
            <a:r>
              <a:rPr lang="en-GB" dirty="0" err="1"/>
              <a:t>i</a:t>
            </a:r>
            <a:r>
              <a:rPr lang="en-GB" dirty="0"/>
              <a:t> </a:t>
            </a:r>
            <a:r>
              <a:rPr lang="en-GB" dirty="0" err="1"/>
              <a:t>masteren</a:t>
            </a:r>
            <a:endParaRPr lang="en-GB" dirty="0"/>
          </a:p>
        </p:txBody>
      </p:sp>
      <p:sp>
        <p:nvSpPr>
          <p:cNvPr id="3" name="Undertitel 2">
            <a:extLst>
              <a:ext uri="{FF2B5EF4-FFF2-40B4-BE49-F238E27FC236}">
                <a16:creationId xmlns:a16="http://schemas.microsoft.com/office/drawing/2014/main" id="{E3A47E65-2961-9F44-A308-66EFA6003B74}"/>
              </a:ext>
            </a:extLst>
          </p:cNvPr>
          <p:cNvSpPr>
            <a:spLocks noGrp="1"/>
          </p:cNvSpPr>
          <p:nvPr>
            <p:ph type="subTitle" idx="1" hasCustomPrompt="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dirty="0" err="1"/>
              <a:t>Klik</a:t>
            </a:r>
            <a:r>
              <a:rPr lang="en-GB" dirty="0"/>
              <a:t> for at </a:t>
            </a:r>
            <a:r>
              <a:rPr lang="en-GB" dirty="0" err="1"/>
              <a:t>redigere</a:t>
            </a:r>
            <a:r>
              <a:rPr lang="en-GB" dirty="0"/>
              <a:t> </a:t>
            </a:r>
            <a:r>
              <a:rPr lang="en-GB" dirty="0" err="1"/>
              <a:t>undertiteltypografien</a:t>
            </a:r>
            <a:r>
              <a:rPr lang="en-GB" dirty="0"/>
              <a:t> </a:t>
            </a:r>
            <a:r>
              <a:rPr lang="en-GB" dirty="0" err="1"/>
              <a:t>i</a:t>
            </a:r>
            <a:r>
              <a:rPr lang="en-GB" dirty="0"/>
              <a:t> </a:t>
            </a:r>
            <a:r>
              <a:rPr lang="en-GB" dirty="0" err="1"/>
              <a:t>masteren</a:t>
            </a:r>
            <a:endParaRPr lang="en-GB" dirty="0"/>
          </a:p>
        </p:txBody>
      </p:sp>
      <p:sp>
        <p:nvSpPr>
          <p:cNvPr id="4" name="Pladsholder til dato 3">
            <a:extLst>
              <a:ext uri="{FF2B5EF4-FFF2-40B4-BE49-F238E27FC236}">
                <a16:creationId xmlns:a16="http://schemas.microsoft.com/office/drawing/2014/main" id="{902BE60E-0D3B-7943-BD4C-887F49CC6EB3}"/>
              </a:ext>
            </a:extLst>
          </p:cNvPr>
          <p:cNvSpPr>
            <a:spLocks noGrp="1"/>
          </p:cNvSpPr>
          <p:nvPr>
            <p:ph type="dt" sz="half" idx="10"/>
          </p:nvPr>
        </p:nvSpPr>
        <p:spPr>
          <a:xfrm>
            <a:off x="1257300" y="9342121"/>
            <a:ext cx="4579620" cy="740093"/>
          </a:xfrm>
          <a:prstGeom prst="rect">
            <a:avLst/>
          </a:prstGeom>
        </p:spPr>
        <p:txBody>
          <a:bodyPr/>
          <a:lstStyle/>
          <a:p>
            <a:fld id="{0F5A0CAC-8590-844B-80F5-3CF81456134A}" type="datetime1">
              <a:rPr lang="en-GB" smtClean="0"/>
              <a:t>14/12/2023</a:t>
            </a:fld>
            <a:endParaRPr lang="en-GB" dirty="0"/>
          </a:p>
        </p:txBody>
      </p:sp>
      <p:sp>
        <p:nvSpPr>
          <p:cNvPr id="5" name="Pladsholder til sidefod 4">
            <a:extLst>
              <a:ext uri="{FF2B5EF4-FFF2-40B4-BE49-F238E27FC236}">
                <a16:creationId xmlns:a16="http://schemas.microsoft.com/office/drawing/2014/main" id="{1DA8BCD2-B039-7F42-8D6D-1815CA800757}"/>
              </a:ext>
            </a:extLst>
          </p:cNvPr>
          <p:cNvSpPr>
            <a:spLocks noGrp="1"/>
          </p:cNvSpPr>
          <p:nvPr>
            <p:ph type="ftr" sz="quarter" idx="11"/>
          </p:nvPr>
        </p:nvSpPr>
        <p:spPr>
          <a:xfrm>
            <a:off x="6057900" y="9357361"/>
            <a:ext cx="6606540" cy="724853"/>
          </a:xfrm>
          <a:prstGeom prst="rect">
            <a:avLst/>
          </a:prstGeom>
        </p:spPr>
        <p:txBody>
          <a:bodyPr/>
          <a:lstStyle/>
          <a:p>
            <a:endParaRPr lang="en-GB" dirty="0"/>
          </a:p>
        </p:txBody>
      </p:sp>
      <p:sp>
        <p:nvSpPr>
          <p:cNvPr id="6" name="Pladsholder til slidenummer 5">
            <a:extLst>
              <a:ext uri="{FF2B5EF4-FFF2-40B4-BE49-F238E27FC236}">
                <a16:creationId xmlns:a16="http://schemas.microsoft.com/office/drawing/2014/main" id="{5BCD6751-332F-F44B-BC8A-D0F255DB24D8}"/>
              </a:ext>
            </a:extLst>
          </p:cNvPr>
          <p:cNvSpPr>
            <a:spLocks noGrp="1"/>
          </p:cNvSpPr>
          <p:nvPr>
            <p:ph type="sldNum" sz="quarter" idx="12"/>
          </p:nvPr>
        </p:nvSpPr>
        <p:spPr>
          <a:xfrm>
            <a:off x="12915900" y="9372600"/>
            <a:ext cx="4610100" cy="709614"/>
          </a:xfrm>
        </p:spPr>
        <p:txBody>
          <a:bodyPr/>
          <a:lstStyle/>
          <a:p>
            <a:fld id="{C1271454-A046-6446-9E0E-FF87E52FDB58}" type="slidenum">
              <a:rPr lang="en-GB" smtClean="0"/>
              <a:t>‹#›</a:t>
            </a:fld>
            <a:endParaRPr lang="en-GB" dirty="0"/>
          </a:p>
        </p:txBody>
      </p:sp>
    </p:spTree>
    <p:extLst>
      <p:ext uri="{BB962C8B-B14F-4D97-AF65-F5344CB8AC3E}">
        <p14:creationId xmlns:p14="http://schemas.microsoft.com/office/powerpoint/2010/main" val="29136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ront Dark">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C7E5A-5E13-490B-831C-D92CC049F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72"/>
            <a:ext cx="18288000" cy="10253364"/>
          </a:xfrm>
          <a:prstGeom prst="rect">
            <a:avLst/>
          </a:prstGeom>
        </p:spPr>
      </p:pic>
      <p:sp>
        <p:nvSpPr>
          <p:cNvPr id="19" name="FLD_PresentationTitle">
            <a:extLst>
              <a:ext uri="{FF2B5EF4-FFF2-40B4-BE49-F238E27FC236}">
                <a16:creationId xmlns:a16="http://schemas.microsoft.com/office/drawing/2014/main" id="{1FA858C2-D199-430A-9121-6A85422059C5}"/>
              </a:ext>
            </a:extLst>
          </p:cNvPr>
          <p:cNvSpPr>
            <a:spLocks noGrp="1"/>
          </p:cNvSpPr>
          <p:nvPr>
            <p:ph type="ctrTitle" hasCustomPrompt="1"/>
          </p:nvPr>
        </p:nvSpPr>
        <p:spPr>
          <a:xfrm>
            <a:off x="539997" y="1079892"/>
            <a:ext cx="9936000" cy="3517200"/>
          </a:xfrm>
        </p:spPr>
        <p:txBody>
          <a:bodyPr anchor="t" anchorCtr="0"/>
          <a:lstStyle>
            <a:lvl1pPr algn="l">
              <a:lnSpc>
                <a:spcPct val="88000"/>
              </a:lnSpc>
              <a:defRPr sz="7500" cap="none" baseline="0">
                <a:solidFill>
                  <a:schemeClr val="bg1"/>
                </a:solidFill>
              </a:defRPr>
            </a:lvl1pPr>
          </a:lstStyle>
          <a:p>
            <a:r>
              <a:rPr lang="en-GB" noProof="0" dirty="0"/>
              <a:t>Click to add title</a:t>
            </a:r>
          </a:p>
        </p:txBody>
      </p:sp>
      <p:sp>
        <p:nvSpPr>
          <p:cNvPr id="17" name="Date_DateCustomA">
            <a:extLst>
              <a:ext uri="{FF2B5EF4-FFF2-40B4-BE49-F238E27FC236}">
                <a16:creationId xmlns:a16="http://schemas.microsoft.com/office/drawing/2014/main" id="{21FAA7EB-1599-456F-B374-6EE0135C9123}"/>
              </a:ext>
            </a:extLst>
          </p:cNvPr>
          <p:cNvSpPr>
            <a:spLocks noGrp="1"/>
          </p:cNvSpPr>
          <p:nvPr>
            <p:ph type="dt" sz="half" idx="10"/>
          </p:nvPr>
        </p:nvSpPr>
        <p:spPr>
          <a:xfrm>
            <a:off x="539997" y="663888"/>
            <a:ext cx="7009200" cy="216000"/>
          </a:xfrm>
        </p:spPr>
        <p:txBody>
          <a:bodyPr anchor="t" anchorCtr="0"/>
          <a:lstStyle>
            <a:lvl1pPr>
              <a:defRPr sz="1350" cap="none" baseline="0">
                <a:solidFill>
                  <a:schemeClr val="bg1"/>
                </a:solidFill>
              </a:defRPr>
            </a:lvl1pPr>
          </a:lstStyle>
          <a:p>
            <a:endParaRPr lang="en-GB" noProof="0" dirty="0"/>
          </a:p>
        </p:txBody>
      </p:sp>
      <p:sp>
        <p:nvSpPr>
          <p:cNvPr id="18" name="FLD_Location">
            <a:extLst>
              <a:ext uri="{FF2B5EF4-FFF2-40B4-BE49-F238E27FC236}">
                <a16:creationId xmlns:a16="http://schemas.microsoft.com/office/drawing/2014/main" id="{A0BEEE82-F3C0-4E10-A89A-3616B28EC67E}"/>
              </a:ext>
            </a:extLst>
          </p:cNvPr>
          <p:cNvSpPr>
            <a:spLocks noGrp="1"/>
          </p:cNvSpPr>
          <p:nvPr>
            <p:ph type="body" sz="quarter" idx="14" hasCustomPrompt="1"/>
          </p:nvPr>
        </p:nvSpPr>
        <p:spPr>
          <a:xfrm>
            <a:off x="539997" y="432000"/>
            <a:ext cx="7009200" cy="216000"/>
          </a:xfrm>
        </p:spPr>
        <p:txBody>
          <a:bodyPr vert="horz" lIns="0" tIns="0" rIns="0" bIns="0" rtlCol="0" anchor="t" anchorCtr="0"/>
          <a:lstStyle>
            <a:lvl1pPr marL="0" indent="0">
              <a:buNone/>
              <a:defRPr lang="en-US" sz="1350" cap="none" spc="30" baseline="0" smtClean="0">
                <a:solidFill>
                  <a:schemeClr val="bg1"/>
                </a:solidFill>
              </a:defRPr>
            </a:lvl1pPr>
            <a:lvl2pPr>
              <a:defRPr lang="en-US" sz="2700" smtClean="0">
                <a:solidFill>
                  <a:schemeClr val="tx1"/>
                </a:solidFill>
              </a:defRPr>
            </a:lvl2pPr>
            <a:lvl3pPr>
              <a:defRPr lang="en-US" sz="2700" smtClean="0">
                <a:solidFill>
                  <a:schemeClr val="tx1"/>
                </a:solidFill>
              </a:defRPr>
            </a:lvl3pPr>
            <a:lvl4pPr>
              <a:defRPr lang="en-US" sz="2700" smtClean="0">
                <a:solidFill>
                  <a:schemeClr val="tx1"/>
                </a:solidFill>
              </a:defRPr>
            </a:lvl4pPr>
            <a:lvl5pPr>
              <a:defRPr lang="en-GB" sz="2700">
                <a:solidFill>
                  <a:schemeClr val="tx1"/>
                </a:solidFill>
              </a:defRPr>
            </a:lvl5pPr>
          </a:lstStyle>
          <a:p>
            <a:pPr marL="0" lvl="0"/>
            <a:r>
              <a:rPr lang="en-GB" noProof="0" dirty="0"/>
              <a:t>Location</a:t>
            </a:r>
          </a:p>
        </p:txBody>
      </p:sp>
      <p:sp>
        <p:nvSpPr>
          <p:cNvPr id="10" name="Title 1" hidden="1">
            <a:extLst>
              <a:ext uri="{FF2B5EF4-FFF2-40B4-BE49-F238E27FC236}">
                <a16:creationId xmlns:a16="http://schemas.microsoft.com/office/drawing/2014/main" id="{8B8A5104-0BD6-4596-B4BE-B59F281045FE}"/>
              </a:ext>
            </a:extLst>
          </p:cNvPr>
          <p:cNvSpPr>
            <a:spLocks noGrp="1" noChangeAspect="1"/>
          </p:cNvSpPr>
          <p:nvPr>
            <p:ph type="ftr" sz="quarter" idx="11"/>
          </p:nvPr>
        </p:nvSpPr>
        <p:spPr>
          <a:xfrm>
            <a:off x="-2" y="10367999"/>
            <a:ext cx="0" cy="0"/>
          </a:xfrm>
        </p:spPr>
        <p:txBody>
          <a:bodyPr/>
          <a:lstStyle>
            <a:lvl1pPr>
              <a:defRPr sz="150">
                <a:noFill/>
              </a:defRPr>
            </a:lvl1pPr>
          </a:lstStyle>
          <a:p>
            <a:endParaRPr lang="en-GB" dirty="0"/>
          </a:p>
        </p:txBody>
      </p:sp>
      <p:sp>
        <p:nvSpPr>
          <p:cNvPr id="11" name="Slide Number Placeholder 5" hidden="1">
            <a:extLst>
              <a:ext uri="{FF2B5EF4-FFF2-40B4-BE49-F238E27FC236}">
                <a16:creationId xmlns:a16="http://schemas.microsoft.com/office/drawing/2014/main" id="{60CE5398-F2A8-4B53-8098-53326C9F0258}"/>
              </a:ext>
            </a:extLst>
          </p:cNvPr>
          <p:cNvSpPr>
            <a:spLocks noGrp="1" noChangeAspect="1"/>
          </p:cNvSpPr>
          <p:nvPr>
            <p:ph type="sldNum" sz="quarter" idx="12"/>
          </p:nvPr>
        </p:nvSpPr>
        <p:spPr>
          <a:xfrm>
            <a:off x="-2" y="10367999"/>
            <a:ext cx="0" cy="0"/>
          </a:xfrm>
          <a:prstGeom prst="rect">
            <a:avLst/>
          </a:prstGeom>
        </p:spPr>
        <p:txBody>
          <a:bodyPr/>
          <a:lstStyle>
            <a:lvl1pPr>
              <a:defRPr sz="150">
                <a:noFill/>
              </a:defRPr>
            </a:lvl1pPr>
          </a:lstStyle>
          <a:p>
            <a:fld id="{24C8C45C-947F-4981-8B3F-4F32E973C901}" type="slidenum">
              <a:rPr lang="en-GB" smtClean="0"/>
              <a:pPr/>
              <a:t>‹#›</a:t>
            </a:fld>
            <a:endParaRPr lang="en-GB" dirty="0"/>
          </a:p>
        </p:txBody>
      </p:sp>
      <p:sp>
        <p:nvSpPr>
          <p:cNvPr id="13" name="FLD_PresenterName">
            <a:extLst>
              <a:ext uri="{FF2B5EF4-FFF2-40B4-BE49-F238E27FC236}">
                <a16:creationId xmlns:a16="http://schemas.microsoft.com/office/drawing/2014/main" id="{6C0F9CBB-F241-4998-977A-03BFACA4A290}"/>
              </a:ext>
            </a:extLst>
          </p:cNvPr>
          <p:cNvSpPr>
            <a:spLocks noGrp="1"/>
          </p:cNvSpPr>
          <p:nvPr>
            <p:ph type="body" sz="quarter" idx="15" hasCustomPrompt="1"/>
          </p:nvPr>
        </p:nvSpPr>
        <p:spPr>
          <a:xfrm>
            <a:off x="539997" y="4597202"/>
            <a:ext cx="7009199" cy="640671"/>
          </a:xfrm>
        </p:spPr>
        <p:txBody>
          <a:bodyPr vert="horz" lIns="0" tIns="0" rIns="0" bIns="0" rtlCol="0" anchor="t" anchorCtr="0"/>
          <a:lstStyle>
            <a:lvl1pPr marL="0" indent="0">
              <a:buNone/>
              <a:defRPr lang="en-US" sz="3600" cap="none" spc="30" baseline="0" smtClean="0">
                <a:solidFill>
                  <a:schemeClr val="bg1"/>
                </a:solidFill>
              </a:defRPr>
            </a:lvl1pPr>
            <a:lvl2pPr>
              <a:defRPr lang="en-US" sz="2700" smtClean="0">
                <a:solidFill>
                  <a:schemeClr val="tx1"/>
                </a:solidFill>
              </a:defRPr>
            </a:lvl2pPr>
            <a:lvl3pPr>
              <a:defRPr lang="en-US" sz="2700" smtClean="0">
                <a:solidFill>
                  <a:schemeClr val="tx1"/>
                </a:solidFill>
              </a:defRPr>
            </a:lvl3pPr>
            <a:lvl4pPr>
              <a:defRPr lang="en-US" sz="2700" smtClean="0">
                <a:solidFill>
                  <a:schemeClr val="tx1"/>
                </a:solidFill>
              </a:defRPr>
            </a:lvl4pPr>
            <a:lvl5pPr>
              <a:defRPr lang="en-GB" sz="2700">
                <a:solidFill>
                  <a:schemeClr val="tx1"/>
                </a:solidFill>
              </a:defRPr>
            </a:lvl5pPr>
          </a:lstStyle>
          <a:p>
            <a:pPr marL="0" lvl="0"/>
            <a:r>
              <a:rPr lang="en-GB" noProof="0" dirty="0"/>
              <a:t>Name</a:t>
            </a:r>
          </a:p>
        </p:txBody>
      </p:sp>
      <p:sp>
        <p:nvSpPr>
          <p:cNvPr id="15" name="FLD_Title">
            <a:extLst>
              <a:ext uri="{FF2B5EF4-FFF2-40B4-BE49-F238E27FC236}">
                <a16:creationId xmlns:a16="http://schemas.microsoft.com/office/drawing/2014/main" id="{92B88A66-E1DB-4267-BC65-EFF7BA5B41E2}"/>
              </a:ext>
            </a:extLst>
          </p:cNvPr>
          <p:cNvSpPr>
            <a:spLocks noGrp="1"/>
          </p:cNvSpPr>
          <p:nvPr>
            <p:ph type="subTitle" idx="1" hasCustomPrompt="1"/>
          </p:nvPr>
        </p:nvSpPr>
        <p:spPr>
          <a:xfrm>
            <a:off x="539998" y="5237874"/>
            <a:ext cx="7009197" cy="439332"/>
          </a:xfrm>
        </p:spPr>
        <p:txBody>
          <a:bodyPr vert="horz" lIns="0" tIns="0" rIns="0" bIns="0" rtlCol="0" anchor="t" anchorCtr="0">
            <a:noAutofit/>
          </a:bodyPr>
          <a:lstStyle>
            <a:lvl1pPr marL="0" indent="0">
              <a:buNone/>
              <a:defRPr lang="en-GB" sz="2700" cap="none" spc="30" baseline="0" dirty="0">
                <a:solidFill>
                  <a:schemeClr val="bg1"/>
                </a:solidFill>
              </a:defRPr>
            </a:lvl1pPr>
            <a:lvl2pPr marL="270918" indent="0">
              <a:buNone/>
              <a:defRPr lang="en-GB" sz="2700" dirty="0">
                <a:solidFill>
                  <a:schemeClr val="tx1"/>
                </a:solidFill>
              </a:defRPr>
            </a:lvl2pPr>
            <a:lvl3pPr>
              <a:defRPr lang="en-GB" sz="2700" dirty="0">
                <a:solidFill>
                  <a:schemeClr val="tx1"/>
                </a:solidFill>
              </a:defRPr>
            </a:lvl3pPr>
            <a:lvl4pPr>
              <a:defRPr lang="en-GB" sz="2700" dirty="0">
                <a:solidFill>
                  <a:schemeClr val="tx1"/>
                </a:solidFill>
              </a:defRPr>
            </a:lvl4pPr>
            <a:lvl5pPr>
              <a:defRPr lang="en-GB" sz="2700" dirty="0">
                <a:solidFill>
                  <a:schemeClr val="tx1"/>
                </a:solidFill>
              </a:defRPr>
            </a:lvl5pPr>
            <a:lvl6pPr>
              <a:defRPr lang="en-GB" dirty="0"/>
            </a:lvl6pPr>
            <a:lvl7pPr>
              <a:defRPr lang="en-GB" dirty="0"/>
            </a:lvl7pPr>
            <a:lvl8pPr>
              <a:defRPr lang="en-GB" dirty="0"/>
            </a:lvl8pPr>
            <a:lvl9pPr>
              <a:defRPr lang="en-GB" dirty="0"/>
            </a:lvl9pPr>
          </a:lstStyle>
          <a:p>
            <a:pPr marL="270000" lvl="0" indent="-270000"/>
            <a:r>
              <a:rPr lang="en-GB" noProof="0" dirty="0"/>
              <a:t>Title</a:t>
            </a:r>
          </a:p>
        </p:txBody>
      </p:sp>
      <p:sp>
        <p:nvSpPr>
          <p:cNvPr id="16" name="FLD_Department">
            <a:extLst>
              <a:ext uri="{FF2B5EF4-FFF2-40B4-BE49-F238E27FC236}">
                <a16:creationId xmlns:a16="http://schemas.microsoft.com/office/drawing/2014/main" id="{98B8F380-BC3E-405E-91C5-378A2D0E688F}"/>
              </a:ext>
            </a:extLst>
          </p:cNvPr>
          <p:cNvSpPr>
            <a:spLocks noGrp="1"/>
          </p:cNvSpPr>
          <p:nvPr>
            <p:ph type="body" sz="quarter" idx="20" hasCustomPrompt="1"/>
          </p:nvPr>
        </p:nvSpPr>
        <p:spPr>
          <a:xfrm>
            <a:off x="539997" y="5677205"/>
            <a:ext cx="7009197" cy="439332"/>
          </a:xfrm>
        </p:spPr>
        <p:txBody>
          <a:bodyPr/>
          <a:lstStyle>
            <a:lvl1pPr marL="0" indent="0">
              <a:buNone/>
              <a:defRPr sz="2700">
                <a:solidFill>
                  <a:schemeClr val="bg1"/>
                </a:solidFill>
              </a:defRPr>
            </a:lvl1pPr>
          </a:lstStyle>
          <a:p>
            <a:pPr lvl="0"/>
            <a:r>
              <a:rPr lang="en-GB" noProof="0" dirty="0"/>
              <a:t>Department</a:t>
            </a:r>
          </a:p>
        </p:txBody>
      </p:sp>
      <p:pic>
        <p:nvPicPr>
          <p:cNvPr id="12" name="Picture 11">
            <a:extLst>
              <a:ext uri="{FF2B5EF4-FFF2-40B4-BE49-F238E27FC236}">
                <a16:creationId xmlns:a16="http://schemas.microsoft.com/office/drawing/2014/main" id="{24B70428-517E-47DA-A70B-1F7BF0752C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3600" y="9619200"/>
            <a:ext cx="2653200" cy="236279"/>
          </a:xfrm>
          <a:prstGeom prst="rect">
            <a:avLst/>
          </a:prstGeom>
        </p:spPr>
      </p:pic>
    </p:spTree>
    <p:extLst>
      <p:ext uri="{BB962C8B-B14F-4D97-AF65-F5344CB8AC3E}">
        <p14:creationId xmlns:p14="http://schemas.microsoft.com/office/powerpoint/2010/main" val="210585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ront Dark ">
    <p:bg>
      <p:bgPr>
        <a:solidFill>
          <a:schemeClr val="accent2">
            <a:lumMod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C7E5A-5E13-490B-831C-D92CC049F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636"/>
            <a:ext cx="18288000" cy="10253364"/>
          </a:xfrm>
          <a:prstGeom prst="rect">
            <a:avLst/>
          </a:prstGeom>
        </p:spPr>
      </p:pic>
      <p:sp>
        <p:nvSpPr>
          <p:cNvPr id="19" name="FLD_PresentationTitle">
            <a:extLst>
              <a:ext uri="{FF2B5EF4-FFF2-40B4-BE49-F238E27FC236}">
                <a16:creationId xmlns:a16="http://schemas.microsoft.com/office/drawing/2014/main" id="{1FA858C2-D199-430A-9121-6A85422059C5}"/>
              </a:ext>
            </a:extLst>
          </p:cNvPr>
          <p:cNvSpPr>
            <a:spLocks noGrp="1"/>
          </p:cNvSpPr>
          <p:nvPr>
            <p:ph type="ctrTitle" hasCustomPrompt="1"/>
          </p:nvPr>
        </p:nvSpPr>
        <p:spPr>
          <a:xfrm>
            <a:off x="539997" y="1079892"/>
            <a:ext cx="9936000" cy="3517200"/>
          </a:xfrm>
        </p:spPr>
        <p:txBody>
          <a:bodyPr anchor="t" anchorCtr="0"/>
          <a:lstStyle>
            <a:lvl1pPr algn="l">
              <a:lnSpc>
                <a:spcPct val="88000"/>
              </a:lnSpc>
              <a:defRPr sz="7500" cap="none" baseline="0">
                <a:solidFill>
                  <a:schemeClr val="bg1"/>
                </a:solidFill>
              </a:defRPr>
            </a:lvl1pPr>
          </a:lstStyle>
          <a:p>
            <a:r>
              <a:rPr lang="en-GB" noProof="0" dirty="0"/>
              <a:t>Click to add title</a:t>
            </a:r>
          </a:p>
        </p:txBody>
      </p:sp>
      <p:sp>
        <p:nvSpPr>
          <p:cNvPr id="17" name="Date_DateCustomA">
            <a:extLst>
              <a:ext uri="{FF2B5EF4-FFF2-40B4-BE49-F238E27FC236}">
                <a16:creationId xmlns:a16="http://schemas.microsoft.com/office/drawing/2014/main" id="{21FAA7EB-1599-456F-B374-6EE0135C9123}"/>
              </a:ext>
            </a:extLst>
          </p:cNvPr>
          <p:cNvSpPr>
            <a:spLocks noGrp="1"/>
          </p:cNvSpPr>
          <p:nvPr>
            <p:ph type="dt" sz="half" idx="10"/>
          </p:nvPr>
        </p:nvSpPr>
        <p:spPr>
          <a:xfrm>
            <a:off x="539997" y="663888"/>
            <a:ext cx="7009200" cy="216000"/>
          </a:xfrm>
        </p:spPr>
        <p:txBody>
          <a:bodyPr anchor="t" anchorCtr="0"/>
          <a:lstStyle>
            <a:lvl1pPr>
              <a:defRPr sz="1350" cap="none" baseline="0">
                <a:solidFill>
                  <a:schemeClr val="bg1"/>
                </a:solidFill>
              </a:defRPr>
            </a:lvl1pPr>
          </a:lstStyle>
          <a:p>
            <a:endParaRPr lang="en-GB" noProof="0" dirty="0"/>
          </a:p>
        </p:txBody>
      </p:sp>
      <p:sp>
        <p:nvSpPr>
          <p:cNvPr id="18" name="FLD_Location">
            <a:extLst>
              <a:ext uri="{FF2B5EF4-FFF2-40B4-BE49-F238E27FC236}">
                <a16:creationId xmlns:a16="http://schemas.microsoft.com/office/drawing/2014/main" id="{A0BEEE82-F3C0-4E10-A89A-3616B28EC67E}"/>
              </a:ext>
            </a:extLst>
          </p:cNvPr>
          <p:cNvSpPr>
            <a:spLocks noGrp="1"/>
          </p:cNvSpPr>
          <p:nvPr>
            <p:ph type="body" sz="quarter" idx="14" hasCustomPrompt="1"/>
          </p:nvPr>
        </p:nvSpPr>
        <p:spPr>
          <a:xfrm>
            <a:off x="539997" y="432000"/>
            <a:ext cx="7009200" cy="216000"/>
          </a:xfrm>
        </p:spPr>
        <p:txBody>
          <a:bodyPr vert="horz" lIns="0" tIns="0" rIns="0" bIns="0" rtlCol="0" anchor="t" anchorCtr="0"/>
          <a:lstStyle>
            <a:lvl1pPr marL="0" indent="0">
              <a:buNone/>
              <a:defRPr lang="en-US" sz="1350" cap="none" spc="30" baseline="0" smtClean="0">
                <a:solidFill>
                  <a:schemeClr val="bg1"/>
                </a:solidFill>
              </a:defRPr>
            </a:lvl1pPr>
            <a:lvl2pPr>
              <a:defRPr lang="en-US" sz="2700" smtClean="0">
                <a:solidFill>
                  <a:schemeClr val="tx1"/>
                </a:solidFill>
              </a:defRPr>
            </a:lvl2pPr>
            <a:lvl3pPr>
              <a:defRPr lang="en-US" sz="2700" smtClean="0">
                <a:solidFill>
                  <a:schemeClr val="tx1"/>
                </a:solidFill>
              </a:defRPr>
            </a:lvl3pPr>
            <a:lvl4pPr>
              <a:defRPr lang="en-US" sz="2700" smtClean="0">
                <a:solidFill>
                  <a:schemeClr val="tx1"/>
                </a:solidFill>
              </a:defRPr>
            </a:lvl4pPr>
            <a:lvl5pPr>
              <a:defRPr lang="en-GB" sz="2700">
                <a:solidFill>
                  <a:schemeClr val="tx1"/>
                </a:solidFill>
              </a:defRPr>
            </a:lvl5pPr>
          </a:lstStyle>
          <a:p>
            <a:pPr marL="0" lvl="0"/>
            <a:r>
              <a:rPr lang="en-GB" noProof="0" dirty="0"/>
              <a:t>Location</a:t>
            </a:r>
          </a:p>
        </p:txBody>
      </p:sp>
      <p:sp>
        <p:nvSpPr>
          <p:cNvPr id="10" name="Title 1" hidden="1">
            <a:extLst>
              <a:ext uri="{FF2B5EF4-FFF2-40B4-BE49-F238E27FC236}">
                <a16:creationId xmlns:a16="http://schemas.microsoft.com/office/drawing/2014/main" id="{8B8A5104-0BD6-4596-B4BE-B59F281045FE}"/>
              </a:ext>
            </a:extLst>
          </p:cNvPr>
          <p:cNvSpPr>
            <a:spLocks noGrp="1" noChangeAspect="1"/>
          </p:cNvSpPr>
          <p:nvPr>
            <p:ph type="ftr" sz="quarter" idx="11"/>
          </p:nvPr>
        </p:nvSpPr>
        <p:spPr>
          <a:xfrm>
            <a:off x="-2" y="10367999"/>
            <a:ext cx="0" cy="0"/>
          </a:xfrm>
        </p:spPr>
        <p:txBody>
          <a:bodyPr/>
          <a:lstStyle>
            <a:lvl1pPr>
              <a:defRPr sz="150">
                <a:noFill/>
              </a:defRPr>
            </a:lvl1pPr>
          </a:lstStyle>
          <a:p>
            <a:endParaRPr lang="en-GB" dirty="0"/>
          </a:p>
        </p:txBody>
      </p:sp>
      <p:sp>
        <p:nvSpPr>
          <p:cNvPr id="11" name="Slide Number Placeholder 5" hidden="1">
            <a:extLst>
              <a:ext uri="{FF2B5EF4-FFF2-40B4-BE49-F238E27FC236}">
                <a16:creationId xmlns:a16="http://schemas.microsoft.com/office/drawing/2014/main" id="{60CE5398-F2A8-4B53-8098-53326C9F0258}"/>
              </a:ext>
            </a:extLst>
          </p:cNvPr>
          <p:cNvSpPr>
            <a:spLocks noGrp="1" noChangeAspect="1"/>
          </p:cNvSpPr>
          <p:nvPr>
            <p:ph type="sldNum" sz="quarter" idx="12"/>
          </p:nvPr>
        </p:nvSpPr>
        <p:spPr>
          <a:xfrm>
            <a:off x="-2" y="10367999"/>
            <a:ext cx="0" cy="0"/>
          </a:xfrm>
          <a:prstGeom prst="rect">
            <a:avLst/>
          </a:prstGeom>
        </p:spPr>
        <p:txBody>
          <a:bodyPr/>
          <a:lstStyle>
            <a:lvl1pPr>
              <a:defRPr sz="150">
                <a:noFill/>
              </a:defRPr>
            </a:lvl1pPr>
          </a:lstStyle>
          <a:p>
            <a:fld id="{24C8C45C-947F-4981-8B3F-4F32E973C901}" type="slidenum">
              <a:rPr lang="en-GB" smtClean="0"/>
              <a:pPr/>
              <a:t>‹#›</a:t>
            </a:fld>
            <a:endParaRPr lang="en-GB" dirty="0"/>
          </a:p>
        </p:txBody>
      </p:sp>
      <p:sp>
        <p:nvSpPr>
          <p:cNvPr id="13" name="FLD_PresenterName">
            <a:extLst>
              <a:ext uri="{FF2B5EF4-FFF2-40B4-BE49-F238E27FC236}">
                <a16:creationId xmlns:a16="http://schemas.microsoft.com/office/drawing/2014/main" id="{6C0F9CBB-F241-4998-977A-03BFACA4A290}"/>
              </a:ext>
            </a:extLst>
          </p:cNvPr>
          <p:cNvSpPr>
            <a:spLocks noGrp="1"/>
          </p:cNvSpPr>
          <p:nvPr>
            <p:ph type="body" sz="quarter" idx="15" hasCustomPrompt="1"/>
          </p:nvPr>
        </p:nvSpPr>
        <p:spPr>
          <a:xfrm>
            <a:off x="539997" y="4597202"/>
            <a:ext cx="7009199" cy="640671"/>
          </a:xfrm>
        </p:spPr>
        <p:txBody>
          <a:bodyPr vert="horz" lIns="0" tIns="0" rIns="0" bIns="0" rtlCol="0" anchor="t" anchorCtr="0"/>
          <a:lstStyle>
            <a:lvl1pPr marL="0" indent="0">
              <a:buNone/>
              <a:defRPr lang="en-US" sz="3600" cap="none" spc="30" baseline="0" smtClean="0">
                <a:solidFill>
                  <a:schemeClr val="bg1"/>
                </a:solidFill>
              </a:defRPr>
            </a:lvl1pPr>
            <a:lvl2pPr>
              <a:defRPr lang="en-US" sz="2700" smtClean="0">
                <a:solidFill>
                  <a:schemeClr val="tx1"/>
                </a:solidFill>
              </a:defRPr>
            </a:lvl2pPr>
            <a:lvl3pPr>
              <a:defRPr lang="en-US" sz="2700" smtClean="0">
                <a:solidFill>
                  <a:schemeClr val="tx1"/>
                </a:solidFill>
              </a:defRPr>
            </a:lvl3pPr>
            <a:lvl4pPr>
              <a:defRPr lang="en-US" sz="2700" smtClean="0">
                <a:solidFill>
                  <a:schemeClr val="tx1"/>
                </a:solidFill>
              </a:defRPr>
            </a:lvl4pPr>
            <a:lvl5pPr>
              <a:defRPr lang="en-GB" sz="2700">
                <a:solidFill>
                  <a:schemeClr val="tx1"/>
                </a:solidFill>
              </a:defRPr>
            </a:lvl5pPr>
          </a:lstStyle>
          <a:p>
            <a:pPr marL="0" lvl="0"/>
            <a:r>
              <a:rPr lang="en-GB" noProof="0" dirty="0"/>
              <a:t>Name</a:t>
            </a:r>
          </a:p>
        </p:txBody>
      </p:sp>
      <p:sp>
        <p:nvSpPr>
          <p:cNvPr id="15" name="FLD_Title">
            <a:extLst>
              <a:ext uri="{FF2B5EF4-FFF2-40B4-BE49-F238E27FC236}">
                <a16:creationId xmlns:a16="http://schemas.microsoft.com/office/drawing/2014/main" id="{92B88A66-E1DB-4267-BC65-EFF7BA5B41E2}"/>
              </a:ext>
            </a:extLst>
          </p:cNvPr>
          <p:cNvSpPr>
            <a:spLocks noGrp="1"/>
          </p:cNvSpPr>
          <p:nvPr>
            <p:ph type="subTitle" idx="1" hasCustomPrompt="1"/>
          </p:nvPr>
        </p:nvSpPr>
        <p:spPr>
          <a:xfrm>
            <a:off x="539998" y="5237874"/>
            <a:ext cx="7009197" cy="439332"/>
          </a:xfrm>
        </p:spPr>
        <p:txBody>
          <a:bodyPr vert="horz" lIns="0" tIns="0" rIns="0" bIns="0" rtlCol="0" anchor="t" anchorCtr="0">
            <a:noAutofit/>
          </a:bodyPr>
          <a:lstStyle>
            <a:lvl1pPr marL="0" indent="0">
              <a:buNone/>
              <a:defRPr lang="en-GB" sz="2700" cap="none" spc="30" baseline="0" dirty="0">
                <a:solidFill>
                  <a:schemeClr val="bg1"/>
                </a:solidFill>
              </a:defRPr>
            </a:lvl1pPr>
            <a:lvl2pPr marL="270918" indent="0">
              <a:buNone/>
              <a:defRPr lang="en-GB" sz="2700" dirty="0">
                <a:solidFill>
                  <a:schemeClr val="tx1"/>
                </a:solidFill>
              </a:defRPr>
            </a:lvl2pPr>
            <a:lvl3pPr>
              <a:defRPr lang="en-GB" sz="2700" dirty="0">
                <a:solidFill>
                  <a:schemeClr val="tx1"/>
                </a:solidFill>
              </a:defRPr>
            </a:lvl3pPr>
            <a:lvl4pPr>
              <a:defRPr lang="en-GB" sz="2700" dirty="0">
                <a:solidFill>
                  <a:schemeClr val="tx1"/>
                </a:solidFill>
              </a:defRPr>
            </a:lvl4pPr>
            <a:lvl5pPr>
              <a:defRPr lang="en-GB" sz="2700" dirty="0">
                <a:solidFill>
                  <a:schemeClr val="tx1"/>
                </a:solidFill>
              </a:defRPr>
            </a:lvl5pPr>
            <a:lvl6pPr>
              <a:defRPr lang="en-GB" dirty="0"/>
            </a:lvl6pPr>
            <a:lvl7pPr>
              <a:defRPr lang="en-GB" dirty="0"/>
            </a:lvl7pPr>
            <a:lvl8pPr>
              <a:defRPr lang="en-GB" dirty="0"/>
            </a:lvl8pPr>
            <a:lvl9pPr>
              <a:defRPr lang="en-GB" dirty="0"/>
            </a:lvl9pPr>
          </a:lstStyle>
          <a:p>
            <a:pPr marL="270000" lvl="0" indent="-270000"/>
            <a:r>
              <a:rPr lang="en-GB" noProof="0" dirty="0"/>
              <a:t>Title</a:t>
            </a:r>
          </a:p>
        </p:txBody>
      </p:sp>
      <p:sp>
        <p:nvSpPr>
          <p:cNvPr id="16" name="FLD_Department">
            <a:extLst>
              <a:ext uri="{FF2B5EF4-FFF2-40B4-BE49-F238E27FC236}">
                <a16:creationId xmlns:a16="http://schemas.microsoft.com/office/drawing/2014/main" id="{98B8F380-BC3E-405E-91C5-378A2D0E688F}"/>
              </a:ext>
            </a:extLst>
          </p:cNvPr>
          <p:cNvSpPr>
            <a:spLocks noGrp="1"/>
          </p:cNvSpPr>
          <p:nvPr>
            <p:ph type="body" sz="quarter" idx="20" hasCustomPrompt="1"/>
          </p:nvPr>
        </p:nvSpPr>
        <p:spPr>
          <a:xfrm>
            <a:off x="539997" y="5677205"/>
            <a:ext cx="7009197" cy="439332"/>
          </a:xfrm>
        </p:spPr>
        <p:txBody>
          <a:bodyPr/>
          <a:lstStyle>
            <a:lvl1pPr marL="0" indent="0">
              <a:buNone/>
              <a:defRPr sz="2700">
                <a:solidFill>
                  <a:schemeClr val="bg1"/>
                </a:solidFill>
              </a:defRPr>
            </a:lvl1pPr>
          </a:lstStyle>
          <a:p>
            <a:pPr lvl="0"/>
            <a:r>
              <a:rPr lang="en-GB" noProof="0" dirty="0"/>
              <a:t>Department</a:t>
            </a:r>
          </a:p>
        </p:txBody>
      </p:sp>
      <p:pic>
        <p:nvPicPr>
          <p:cNvPr id="12" name="Picture 11">
            <a:extLst>
              <a:ext uri="{FF2B5EF4-FFF2-40B4-BE49-F238E27FC236}">
                <a16:creationId xmlns:a16="http://schemas.microsoft.com/office/drawing/2014/main" id="{24B70428-517E-47DA-A70B-1F7BF0752C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3600" y="9619200"/>
            <a:ext cx="2653200" cy="236279"/>
          </a:xfrm>
          <a:prstGeom prst="rect">
            <a:avLst/>
          </a:prstGeom>
        </p:spPr>
      </p:pic>
    </p:spTree>
    <p:extLst>
      <p:ext uri="{BB962C8B-B14F-4D97-AF65-F5344CB8AC3E}">
        <p14:creationId xmlns:p14="http://schemas.microsoft.com/office/powerpoint/2010/main" val="39023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04442E-5071-4145-A5C4-1602283FB7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
            <a:ext cx="18288000" cy="10286784"/>
          </a:xfrm>
          <a:prstGeom prst="rect">
            <a:avLst/>
          </a:prstGeom>
        </p:spPr>
      </p:pic>
      <p:sp>
        <p:nvSpPr>
          <p:cNvPr id="9" name="Text Placeholder 10">
            <a:extLst>
              <a:ext uri="{FF2B5EF4-FFF2-40B4-BE49-F238E27FC236}">
                <a16:creationId xmlns:a16="http://schemas.microsoft.com/office/drawing/2014/main" id="{349672BC-4328-41B7-A0E6-E928871FA0FF}"/>
              </a:ext>
            </a:extLst>
          </p:cNvPr>
          <p:cNvSpPr>
            <a:spLocks noGrp="1"/>
          </p:cNvSpPr>
          <p:nvPr>
            <p:ph type="body" sz="quarter" idx="13" hasCustomPrompt="1"/>
          </p:nvPr>
        </p:nvSpPr>
        <p:spPr>
          <a:xfrm>
            <a:off x="3455195" y="2969420"/>
            <a:ext cx="9936956" cy="56987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add agenda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LD_PresentationTitle"/>
          <p:cNvSpPr>
            <a:spLocks noGrp="1"/>
          </p:cNvSpPr>
          <p:nvPr>
            <p:ph type="ftr" sz="quarter" idx="11"/>
          </p:nvPr>
        </p:nvSpPr>
        <p:spPr>
          <a:xfrm>
            <a:off x="4320000" y="9684000"/>
            <a:ext cx="7009200" cy="216000"/>
          </a:xfrm>
        </p:spPr>
        <p:txBody>
          <a:bodyPr/>
          <a:lstStyle/>
          <a:p>
            <a:endParaRPr lang="en-GB" noProof="0" dirty="0"/>
          </a:p>
        </p:txBody>
      </p:sp>
      <p:sp>
        <p:nvSpPr>
          <p:cNvPr id="4" name="Date_DateCustomA" hidden="1"/>
          <p:cNvSpPr>
            <a:spLocks noGrp="1"/>
          </p:cNvSpPr>
          <p:nvPr>
            <p:ph type="dt" sz="half" idx="10"/>
          </p:nvPr>
        </p:nvSpPr>
        <p:spPr>
          <a:xfrm>
            <a:off x="0" y="10368000"/>
            <a:ext cx="0" cy="0"/>
          </a:xfrm>
        </p:spPr>
        <p:txBody>
          <a:bodyPr/>
          <a:lstStyle>
            <a:lvl1pPr>
              <a:defRPr sz="150">
                <a:noFill/>
              </a:defRPr>
            </a:lvl1pPr>
          </a:lstStyle>
          <a:p>
            <a:endParaRPr lang="en-GB" dirty="0"/>
          </a:p>
        </p:txBody>
      </p:sp>
      <p:sp>
        <p:nvSpPr>
          <p:cNvPr id="10" name="Title 9">
            <a:extLst>
              <a:ext uri="{FF2B5EF4-FFF2-40B4-BE49-F238E27FC236}">
                <a16:creationId xmlns:a16="http://schemas.microsoft.com/office/drawing/2014/main" id="{140E1F16-4BF2-4605-9D9D-6B95D7CE6709}"/>
              </a:ext>
            </a:extLst>
          </p:cNvPr>
          <p:cNvSpPr>
            <a:spLocks noGrp="1"/>
          </p:cNvSpPr>
          <p:nvPr>
            <p:ph type="title" hasCustomPrompt="1"/>
          </p:nvPr>
        </p:nvSpPr>
        <p:spPr>
          <a:xfrm>
            <a:off x="3455195" y="1074616"/>
            <a:ext cx="9936806" cy="1157723"/>
          </a:xfrm>
        </p:spPr>
        <p:txBody>
          <a:bodyPr/>
          <a:lstStyle>
            <a:lvl1pPr>
              <a:defRPr sz="7500"/>
            </a:lvl1pPr>
          </a:lstStyle>
          <a:p>
            <a:r>
              <a:rPr lang="en-GB" dirty="0"/>
              <a:t>Insert agenda title</a:t>
            </a:r>
          </a:p>
        </p:txBody>
      </p:sp>
      <p:sp>
        <p:nvSpPr>
          <p:cNvPr id="8" name="Slide Number Placeholder 6">
            <a:extLst>
              <a:ext uri="{FF2B5EF4-FFF2-40B4-BE49-F238E27FC236}">
                <a16:creationId xmlns:a16="http://schemas.microsoft.com/office/drawing/2014/main" id="{69CF33D2-970E-432F-A53A-CE1BC800B4E9}"/>
              </a:ext>
            </a:extLst>
          </p:cNvPr>
          <p:cNvSpPr>
            <a:spLocks noGrp="1"/>
          </p:cNvSpPr>
          <p:nvPr>
            <p:ph type="sldNum" sz="quarter" idx="4"/>
          </p:nvPr>
        </p:nvSpPr>
        <p:spPr>
          <a:xfrm>
            <a:off x="17206686" y="9664913"/>
            <a:ext cx="541314" cy="251862"/>
          </a:xfrm>
          <a:prstGeom prst="rect">
            <a:avLst/>
          </a:prstGeom>
        </p:spPr>
        <p:txBody>
          <a:bodyPr vert="horz" lIns="0" tIns="0" rIns="0" bIns="0" rtlCol="0" anchor="ctr"/>
          <a:lstStyle>
            <a:lvl1pPr algn="r">
              <a:defRPr sz="1350">
                <a:solidFill>
                  <a:schemeClr val="tx2"/>
                </a:solidFill>
              </a:defRPr>
            </a:lvl1pPr>
          </a:lstStyle>
          <a:p>
            <a:fld id="{4D833E3B-2778-42F4-9ABB-9F6DE98C7B48}" type="slidenum">
              <a:rPr lang="en-GB" smtClean="0"/>
              <a:pPr/>
              <a:t>‹#›</a:t>
            </a:fld>
            <a:endParaRPr lang="en-GB" dirty="0"/>
          </a:p>
        </p:txBody>
      </p:sp>
      <p:pic>
        <p:nvPicPr>
          <p:cNvPr id="12" name="Picture 11">
            <a:extLst>
              <a:ext uri="{FF2B5EF4-FFF2-40B4-BE49-F238E27FC236}">
                <a16:creationId xmlns:a16="http://schemas.microsoft.com/office/drawing/2014/main" id="{A26B9FDA-CD97-4AB0-9E1A-51118C921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3809" y="9618838"/>
            <a:ext cx="2652781" cy="236242"/>
          </a:xfrm>
          <a:prstGeom prst="rect">
            <a:avLst/>
          </a:prstGeom>
        </p:spPr>
      </p:pic>
    </p:spTree>
    <p:extLst>
      <p:ext uri="{BB962C8B-B14F-4D97-AF65-F5344CB8AC3E}">
        <p14:creationId xmlns:p14="http://schemas.microsoft.com/office/powerpoint/2010/main" val="405230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Blue 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5EFA64-4196-43B5-B2D7-6CB19463B0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04" b="104"/>
          <a:stretch/>
        </p:blipFill>
        <p:spPr>
          <a:xfrm>
            <a:off x="0" y="0"/>
            <a:ext cx="18288000" cy="10287000"/>
          </a:xfrm>
          <a:prstGeom prst="rect">
            <a:avLst/>
          </a:prstGeom>
        </p:spPr>
      </p:pic>
      <p:sp>
        <p:nvSpPr>
          <p:cNvPr id="11" name="Text Placeholder 10">
            <a:extLst>
              <a:ext uri="{FF2B5EF4-FFF2-40B4-BE49-F238E27FC236}">
                <a16:creationId xmlns:a16="http://schemas.microsoft.com/office/drawing/2014/main" id="{A68246FD-56C0-4E87-9E45-CD19170DA896}"/>
              </a:ext>
            </a:extLst>
          </p:cNvPr>
          <p:cNvSpPr>
            <a:spLocks noGrp="1"/>
          </p:cNvSpPr>
          <p:nvPr>
            <p:ph type="body" sz="quarter" idx="13" hasCustomPrompt="1"/>
          </p:nvPr>
        </p:nvSpPr>
        <p:spPr>
          <a:xfrm>
            <a:off x="3455195" y="2969420"/>
            <a:ext cx="9936956" cy="569874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LD_PresentationTitle"/>
          <p:cNvSpPr>
            <a:spLocks noGrp="1"/>
          </p:cNvSpPr>
          <p:nvPr>
            <p:ph type="ftr" sz="quarter" idx="11"/>
          </p:nvPr>
        </p:nvSpPr>
        <p:spPr>
          <a:xfrm>
            <a:off x="4320000" y="9684000"/>
            <a:ext cx="7009200" cy="216000"/>
          </a:xfrm>
        </p:spPr>
        <p:txBody>
          <a:bodyPr/>
          <a:lstStyle>
            <a:lvl1pPr>
              <a:defRPr>
                <a:solidFill>
                  <a:schemeClr val="bg1"/>
                </a:solidFill>
              </a:defRPr>
            </a:lvl1pPr>
          </a:lstStyle>
          <a:p>
            <a:endParaRPr lang="en-GB" dirty="0"/>
          </a:p>
        </p:txBody>
      </p:sp>
      <p:sp>
        <p:nvSpPr>
          <p:cNvPr id="4" name="Date_DateCustomA" hidden="1"/>
          <p:cNvSpPr>
            <a:spLocks noGrp="1"/>
          </p:cNvSpPr>
          <p:nvPr>
            <p:ph type="dt" sz="half" idx="10"/>
          </p:nvPr>
        </p:nvSpPr>
        <p:spPr>
          <a:xfrm>
            <a:off x="0" y="10368000"/>
            <a:ext cx="0" cy="0"/>
          </a:xfrm>
        </p:spPr>
        <p:txBody>
          <a:bodyPr/>
          <a:lstStyle>
            <a:lvl1pPr>
              <a:defRPr sz="150">
                <a:noFill/>
              </a:defRPr>
            </a:lvl1pPr>
          </a:lstStyle>
          <a:p>
            <a:endParaRPr lang="en-GB" dirty="0"/>
          </a:p>
        </p:txBody>
      </p:sp>
      <p:sp>
        <p:nvSpPr>
          <p:cNvPr id="13" name="Title 9">
            <a:extLst>
              <a:ext uri="{FF2B5EF4-FFF2-40B4-BE49-F238E27FC236}">
                <a16:creationId xmlns:a16="http://schemas.microsoft.com/office/drawing/2014/main" id="{DD17AED2-4466-4CF2-BB25-20B447BAF0E2}"/>
              </a:ext>
            </a:extLst>
          </p:cNvPr>
          <p:cNvSpPr>
            <a:spLocks noGrp="1"/>
          </p:cNvSpPr>
          <p:nvPr>
            <p:ph type="title" hasCustomPrompt="1"/>
          </p:nvPr>
        </p:nvSpPr>
        <p:spPr>
          <a:xfrm>
            <a:off x="3455195" y="1074616"/>
            <a:ext cx="9936806" cy="1157723"/>
          </a:xfrm>
        </p:spPr>
        <p:txBody>
          <a:bodyPr/>
          <a:lstStyle>
            <a:lvl1pPr>
              <a:defRPr sz="7500">
                <a:solidFill>
                  <a:schemeClr val="bg1"/>
                </a:solidFill>
              </a:defRPr>
            </a:lvl1pPr>
          </a:lstStyle>
          <a:p>
            <a:r>
              <a:rPr lang="en-GB" dirty="0"/>
              <a:t>Insert agenda title</a:t>
            </a:r>
          </a:p>
        </p:txBody>
      </p:sp>
      <p:sp>
        <p:nvSpPr>
          <p:cNvPr id="9" name="Slide Number Placeholder 6">
            <a:extLst>
              <a:ext uri="{FF2B5EF4-FFF2-40B4-BE49-F238E27FC236}">
                <a16:creationId xmlns:a16="http://schemas.microsoft.com/office/drawing/2014/main" id="{354681EA-6521-4D36-99C1-CBB13D96E1C9}"/>
              </a:ext>
            </a:extLst>
          </p:cNvPr>
          <p:cNvSpPr>
            <a:spLocks noGrp="1"/>
          </p:cNvSpPr>
          <p:nvPr>
            <p:ph type="sldNum" sz="quarter" idx="4"/>
          </p:nvPr>
        </p:nvSpPr>
        <p:spPr>
          <a:xfrm>
            <a:off x="17206686" y="9664913"/>
            <a:ext cx="541314" cy="251862"/>
          </a:xfrm>
          <a:prstGeom prst="rect">
            <a:avLst/>
          </a:prstGeom>
        </p:spPr>
        <p:txBody>
          <a:bodyPr vert="horz" lIns="0" tIns="0" rIns="0" bIns="0" rtlCol="0" anchor="ctr"/>
          <a:lstStyle>
            <a:lvl1pPr algn="r">
              <a:defRPr sz="1350">
                <a:solidFill>
                  <a:schemeClr val="bg1"/>
                </a:solidFill>
              </a:defRPr>
            </a:lvl1pPr>
          </a:lstStyle>
          <a:p>
            <a:fld id="{4D833E3B-2778-42F4-9ABB-9F6DE98C7B48}" type="slidenum">
              <a:rPr lang="en-GB" smtClean="0"/>
              <a:pPr/>
              <a:t>‹#›</a:t>
            </a:fld>
            <a:endParaRPr lang="en-GB" dirty="0"/>
          </a:p>
        </p:txBody>
      </p:sp>
      <p:pic>
        <p:nvPicPr>
          <p:cNvPr id="12" name="Picture 11">
            <a:extLst>
              <a:ext uri="{FF2B5EF4-FFF2-40B4-BE49-F238E27FC236}">
                <a16:creationId xmlns:a16="http://schemas.microsoft.com/office/drawing/2014/main" id="{817D32F8-E05E-4030-B35A-764BD69F82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3600" y="9619200"/>
            <a:ext cx="2653200" cy="236279"/>
          </a:xfrm>
          <a:prstGeom prst="rect">
            <a:avLst/>
          </a:prstGeom>
        </p:spPr>
      </p:pic>
    </p:spTree>
    <p:extLst>
      <p:ext uri="{BB962C8B-B14F-4D97-AF65-F5344CB8AC3E}">
        <p14:creationId xmlns:p14="http://schemas.microsoft.com/office/powerpoint/2010/main" val="376136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Picture Left">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874857" cy="8672400"/>
          </a:xfrm>
          <a:solidFill>
            <a:schemeClr val="bg2"/>
          </a:solidFill>
        </p:spPr>
        <p:txBody>
          <a:bodyPr vert="horz" lIns="2160000" tIns="360000" rIns="360000" bIns="360000" rtlCol="0" anchor="b" anchorCtr="0">
            <a:noAutofit/>
          </a:bodyPr>
          <a:lstStyle>
            <a:lvl1pPr marL="0" indent="0">
              <a:buNone/>
              <a:defRPr lang="en-GB" sz="2400" dirty="0"/>
            </a:lvl1pPr>
          </a:lstStyle>
          <a:p>
            <a:pPr marL="270000" lvl="0" indent="-270000" algn="r"/>
            <a:r>
              <a:rPr lang="en-GB" noProof="0" dirty="0"/>
              <a:t>Click grey background to insert dark/light picture using the Insert tab, Pictures or Templafy</a:t>
            </a:r>
          </a:p>
        </p:txBody>
      </p:sp>
      <p:sp>
        <p:nvSpPr>
          <p:cNvPr id="16" name="Rectangle 15">
            <a:extLst>
              <a:ext uri="{FF2B5EF4-FFF2-40B4-BE49-F238E27FC236}">
                <a16:creationId xmlns:a16="http://schemas.microsoft.com/office/drawing/2014/main" id="{0E4F758A-2490-4102-881E-D89F4BD4D906}"/>
              </a:ext>
            </a:extLst>
          </p:cNvPr>
          <p:cNvSpPr/>
          <p:nvPr userDrawn="1"/>
        </p:nvSpPr>
        <p:spPr>
          <a:xfrm>
            <a:off x="9882000" y="1"/>
            <a:ext cx="8406000" cy="1028699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noProof="0" dirty="0"/>
          </a:p>
        </p:txBody>
      </p:sp>
      <p:sp>
        <p:nvSpPr>
          <p:cNvPr id="12" name="Title 1">
            <a:extLst>
              <a:ext uri="{FF2B5EF4-FFF2-40B4-BE49-F238E27FC236}">
                <a16:creationId xmlns:a16="http://schemas.microsoft.com/office/drawing/2014/main" id="{57B9F4D2-4DD3-41C7-8353-A1811B650762}"/>
              </a:ext>
            </a:extLst>
          </p:cNvPr>
          <p:cNvSpPr>
            <a:spLocks noGrp="1"/>
          </p:cNvSpPr>
          <p:nvPr>
            <p:ph type="ctrTitle"/>
          </p:nvPr>
        </p:nvSpPr>
        <p:spPr>
          <a:xfrm>
            <a:off x="10729800" y="1093106"/>
            <a:ext cx="6966000" cy="3618000"/>
          </a:xfrm>
        </p:spPr>
        <p:txBody>
          <a:bodyPr anchor="t" anchorCtr="0"/>
          <a:lstStyle>
            <a:lvl1pPr algn="l">
              <a:lnSpc>
                <a:spcPct val="88000"/>
              </a:lnSpc>
              <a:defRPr sz="7500" cap="none" spc="-15" baseline="0">
                <a:solidFill>
                  <a:schemeClr val="bg1"/>
                </a:solidFill>
              </a:defRPr>
            </a:lvl1pPr>
          </a:lstStyle>
          <a:p>
            <a:r>
              <a:rPr lang="en-GB" noProof="0" dirty="0"/>
              <a:t>Click to edit Master title style</a:t>
            </a:r>
          </a:p>
        </p:txBody>
      </p:sp>
      <p:sp>
        <p:nvSpPr>
          <p:cNvPr id="10" name="Subtitle 2">
            <a:extLst>
              <a:ext uri="{FF2B5EF4-FFF2-40B4-BE49-F238E27FC236}">
                <a16:creationId xmlns:a16="http://schemas.microsoft.com/office/drawing/2014/main" id="{4D974FB7-9F50-44F0-82CB-D9A2A7BF6DF5}"/>
              </a:ext>
            </a:extLst>
          </p:cNvPr>
          <p:cNvSpPr>
            <a:spLocks noGrp="1"/>
          </p:cNvSpPr>
          <p:nvPr>
            <p:ph type="subTitle" idx="1"/>
          </p:nvPr>
        </p:nvSpPr>
        <p:spPr>
          <a:xfrm>
            <a:off x="10729800" y="4711106"/>
            <a:ext cx="6966000" cy="2808000"/>
          </a:xfrm>
        </p:spPr>
        <p:txBody>
          <a:bodyPr/>
          <a:lstStyle>
            <a:lvl1pPr marL="0" indent="0" algn="l">
              <a:lnSpc>
                <a:spcPct val="101000"/>
              </a:lnSpc>
              <a:spcBef>
                <a:spcPts val="0"/>
              </a:spcBef>
              <a:buFont typeface="Arial" panose="020B0604020202020204" pitchFamily="34" charset="0"/>
              <a:buChar char="​"/>
              <a:defRPr sz="2700">
                <a:solidFill>
                  <a:schemeClr val="bg1"/>
                </a:solidFill>
              </a:defRPr>
            </a:lvl1pPr>
            <a:lvl2pPr marL="0" indent="0" algn="l">
              <a:spcBef>
                <a:spcPts val="0"/>
              </a:spcBef>
              <a:buFont typeface="Arial" panose="020B0604020202020204" pitchFamily="34" charset="0"/>
              <a:buChar char="​"/>
              <a:defRPr sz="3000"/>
            </a:lvl2pPr>
            <a:lvl3pPr marL="0" indent="0" algn="l">
              <a:spcBef>
                <a:spcPts val="0"/>
              </a:spcBef>
              <a:buFont typeface="Arial" panose="020B0604020202020204" pitchFamily="34" charset="0"/>
              <a:buChar char="​"/>
              <a:defRPr sz="3000"/>
            </a:lvl3pPr>
            <a:lvl4pPr marL="0" indent="0" algn="l">
              <a:spcBef>
                <a:spcPts val="0"/>
              </a:spcBef>
              <a:buFont typeface="Arial" panose="020B0604020202020204" pitchFamily="34" charset="0"/>
              <a:buChar char="​"/>
              <a:defRPr sz="3000"/>
            </a:lvl4pPr>
            <a:lvl5pPr marL="0" indent="0" algn="l">
              <a:spcBef>
                <a:spcPts val="0"/>
              </a:spcBef>
              <a:buFont typeface="Arial" panose="020B0604020202020204" pitchFamily="34" charset="0"/>
              <a:buChar char="​"/>
              <a:defRPr sz="3000"/>
            </a:lvl5pPr>
            <a:lvl6pPr marL="0" indent="0" algn="l">
              <a:spcBef>
                <a:spcPts val="0"/>
              </a:spcBef>
              <a:buFont typeface="Arial" panose="020B0604020202020204" pitchFamily="34" charset="0"/>
              <a:buChar char="​"/>
              <a:defRPr sz="3000"/>
            </a:lvl6pPr>
            <a:lvl7pPr marL="0" indent="0" algn="l">
              <a:spcBef>
                <a:spcPts val="0"/>
              </a:spcBef>
              <a:buFont typeface="Arial" panose="020B0604020202020204" pitchFamily="34" charset="0"/>
              <a:buChar char="​"/>
              <a:defRPr sz="3000"/>
            </a:lvl7pPr>
            <a:lvl8pPr marL="0" indent="0" algn="l">
              <a:spcBef>
                <a:spcPts val="0"/>
              </a:spcBef>
              <a:buFont typeface="Arial" panose="020B0604020202020204" pitchFamily="34" charset="0"/>
              <a:buChar char="​"/>
              <a:defRPr sz="3000"/>
            </a:lvl8pPr>
            <a:lvl9pPr marL="0" indent="0" algn="l">
              <a:spcBef>
                <a:spcPts val="0"/>
              </a:spcBef>
              <a:buFont typeface="Arial" panose="020B0604020202020204" pitchFamily="34" charset="0"/>
              <a:buNone/>
              <a:defRPr sz="3000"/>
            </a:lvl9pPr>
          </a:lstStyle>
          <a:p>
            <a:r>
              <a:rPr lang="en-GB" noProof="0" dirty="0"/>
              <a:t>Click to edit Master subtitle style</a:t>
            </a:r>
          </a:p>
        </p:txBody>
      </p:sp>
      <p:sp>
        <p:nvSpPr>
          <p:cNvPr id="3" name="Footer Placeholder 2">
            <a:extLst>
              <a:ext uri="{FF2B5EF4-FFF2-40B4-BE49-F238E27FC236}">
                <a16:creationId xmlns:a16="http://schemas.microsoft.com/office/drawing/2014/main" id="{32D91CAA-B664-4A74-94C7-F3C7C940F8C1}"/>
              </a:ext>
            </a:extLst>
          </p:cNvPr>
          <p:cNvSpPr>
            <a:spLocks noGrp="1"/>
          </p:cNvSpPr>
          <p:nvPr>
            <p:ph type="ftr" sz="quarter" idx="15"/>
          </p:nvPr>
        </p:nvSpPr>
        <p:spPr>
          <a:xfrm>
            <a:off x="10729800" y="9682844"/>
            <a:ext cx="6208115" cy="216000"/>
          </a:xfrm>
        </p:spPr>
        <p:txBody>
          <a:bodyPr/>
          <a:lstStyle>
            <a:lvl1pPr>
              <a:defRPr>
                <a:solidFill>
                  <a:schemeClr val="bg1"/>
                </a:solidFill>
              </a:defRPr>
            </a:lvl1pPr>
          </a:lstStyle>
          <a:p>
            <a:endParaRPr lang="en-GB" noProof="0" dirty="0"/>
          </a:p>
        </p:txBody>
      </p:sp>
      <p:sp>
        <p:nvSpPr>
          <p:cNvPr id="4" name="Slide Number Placeholder 3">
            <a:extLst>
              <a:ext uri="{FF2B5EF4-FFF2-40B4-BE49-F238E27FC236}">
                <a16:creationId xmlns:a16="http://schemas.microsoft.com/office/drawing/2014/main" id="{19C7B1FA-5547-4061-BF97-826826B21EB9}"/>
              </a:ext>
            </a:extLst>
          </p:cNvPr>
          <p:cNvSpPr>
            <a:spLocks noGrp="1"/>
          </p:cNvSpPr>
          <p:nvPr>
            <p:ph type="sldNum" sz="quarter" idx="16"/>
          </p:nvPr>
        </p:nvSpPr>
        <p:spPr/>
        <p:txBody>
          <a:bodyPr/>
          <a:lstStyle>
            <a:lvl1pPr>
              <a:defRPr>
                <a:solidFill>
                  <a:schemeClr val="bg1"/>
                </a:solidFill>
              </a:defRPr>
            </a:lvl1pPr>
          </a:lstStyle>
          <a:p>
            <a:fld id="{4D833E3B-2778-42F4-9ABB-9F6DE98C7B48}" type="slidenum">
              <a:rPr lang="en-GB" noProof="0" smtClean="0"/>
              <a:pPr/>
              <a:t>‹#›</a:t>
            </a:fld>
            <a:endParaRPr lang="en-GB" noProof="0" dirty="0"/>
          </a:p>
        </p:txBody>
      </p:sp>
      <p:pic>
        <p:nvPicPr>
          <p:cNvPr id="9" name="Picture 8">
            <a:extLst>
              <a:ext uri="{FF2B5EF4-FFF2-40B4-BE49-F238E27FC236}">
                <a16:creationId xmlns:a16="http://schemas.microsoft.com/office/drawing/2014/main" id="{C182078D-B18B-440D-9AC3-ED2436FFA4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809" y="9618838"/>
            <a:ext cx="2652781" cy="236242"/>
          </a:xfrm>
          <a:prstGeom prst="rect">
            <a:avLst/>
          </a:prstGeom>
        </p:spPr>
      </p:pic>
    </p:spTree>
    <p:extLst>
      <p:ext uri="{BB962C8B-B14F-4D97-AF65-F5344CB8AC3E}">
        <p14:creationId xmlns:p14="http://schemas.microsoft.com/office/powerpoint/2010/main" val="137697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Picture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DDD2BF-242A-4CBC-AD07-3F2487F2A5EE}"/>
              </a:ext>
            </a:extLst>
          </p:cNvPr>
          <p:cNvSpPr/>
          <p:nvPr userDrawn="1"/>
        </p:nvSpPr>
        <p:spPr>
          <a:xfrm>
            <a:off x="2" y="8666999"/>
            <a:ext cx="8955449" cy="1620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noProof="0" dirty="0"/>
          </a:p>
        </p:txBody>
      </p:sp>
      <p:sp>
        <p:nvSpPr>
          <p:cNvPr id="29" name="Subtitle 2">
            <a:extLst>
              <a:ext uri="{FF2B5EF4-FFF2-40B4-BE49-F238E27FC236}">
                <a16:creationId xmlns:a16="http://schemas.microsoft.com/office/drawing/2014/main" id="{B56D780A-02FB-4BA3-B6DB-79807A7446D1}"/>
              </a:ext>
            </a:extLst>
          </p:cNvPr>
          <p:cNvSpPr>
            <a:spLocks noGrp="1"/>
          </p:cNvSpPr>
          <p:nvPr>
            <p:ph type="subTitle" idx="1"/>
          </p:nvPr>
        </p:nvSpPr>
        <p:spPr>
          <a:xfrm>
            <a:off x="540000" y="4698000"/>
            <a:ext cx="7020000" cy="2808000"/>
          </a:xfrm>
        </p:spPr>
        <p:txBody>
          <a:bodyPr/>
          <a:lstStyle>
            <a:lvl1pPr marL="0" indent="0" algn="l">
              <a:lnSpc>
                <a:spcPct val="101000"/>
              </a:lnSpc>
              <a:spcBef>
                <a:spcPts val="0"/>
              </a:spcBef>
              <a:buFont typeface="Arial" panose="020B0604020202020204" pitchFamily="34" charset="0"/>
              <a:buChar char="​"/>
              <a:defRPr sz="2700"/>
            </a:lvl1pPr>
            <a:lvl2pPr marL="0" indent="0" algn="l">
              <a:spcBef>
                <a:spcPts val="0"/>
              </a:spcBef>
              <a:buFont typeface="Arial" panose="020B0604020202020204" pitchFamily="34" charset="0"/>
              <a:buChar char="​"/>
              <a:defRPr sz="3000"/>
            </a:lvl2pPr>
            <a:lvl3pPr marL="0" indent="0" algn="l">
              <a:spcBef>
                <a:spcPts val="0"/>
              </a:spcBef>
              <a:buFont typeface="Arial" panose="020B0604020202020204" pitchFamily="34" charset="0"/>
              <a:buChar char="​"/>
              <a:defRPr sz="3000"/>
            </a:lvl3pPr>
            <a:lvl4pPr marL="0" indent="0" algn="l">
              <a:spcBef>
                <a:spcPts val="0"/>
              </a:spcBef>
              <a:buFont typeface="Arial" panose="020B0604020202020204" pitchFamily="34" charset="0"/>
              <a:buChar char="​"/>
              <a:defRPr sz="3000"/>
            </a:lvl4pPr>
            <a:lvl5pPr marL="0" indent="0" algn="l">
              <a:spcBef>
                <a:spcPts val="0"/>
              </a:spcBef>
              <a:buFont typeface="Arial" panose="020B0604020202020204" pitchFamily="34" charset="0"/>
              <a:buChar char="​"/>
              <a:defRPr sz="3000"/>
            </a:lvl5pPr>
            <a:lvl6pPr marL="0" indent="0" algn="l">
              <a:spcBef>
                <a:spcPts val="0"/>
              </a:spcBef>
              <a:buFont typeface="Arial" panose="020B0604020202020204" pitchFamily="34" charset="0"/>
              <a:buChar char="​"/>
              <a:defRPr sz="3000"/>
            </a:lvl6pPr>
            <a:lvl7pPr marL="0" indent="0" algn="l">
              <a:spcBef>
                <a:spcPts val="0"/>
              </a:spcBef>
              <a:buFont typeface="Arial" panose="020B0604020202020204" pitchFamily="34" charset="0"/>
              <a:buChar char="​"/>
              <a:defRPr sz="3000"/>
            </a:lvl7pPr>
            <a:lvl8pPr marL="0" indent="0" algn="l">
              <a:spcBef>
                <a:spcPts val="0"/>
              </a:spcBef>
              <a:buFont typeface="Arial" panose="020B0604020202020204" pitchFamily="34" charset="0"/>
              <a:buChar char="​"/>
              <a:defRPr sz="3000"/>
            </a:lvl8pPr>
            <a:lvl9pPr marL="0" indent="0" algn="l">
              <a:spcBef>
                <a:spcPts val="0"/>
              </a:spcBef>
              <a:buFont typeface="Arial" panose="020B0604020202020204" pitchFamily="34" charset="0"/>
              <a:buNone/>
              <a:defRPr sz="3000"/>
            </a:lvl9pPr>
          </a:lstStyle>
          <a:p>
            <a:r>
              <a:rPr lang="en-GB" noProof="0" dirty="0"/>
              <a:t>Click to edit Master subtitle style</a:t>
            </a:r>
          </a:p>
        </p:txBody>
      </p:sp>
      <p:sp>
        <p:nvSpPr>
          <p:cNvPr id="10" name="Title 1">
            <a:extLst>
              <a:ext uri="{FF2B5EF4-FFF2-40B4-BE49-F238E27FC236}">
                <a16:creationId xmlns:a16="http://schemas.microsoft.com/office/drawing/2014/main" id="{596A7FBD-AEFF-4310-BB28-ED064BEEF28F}"/>
              </a:ext>
            </a:extLst>
          </p:cNvPr>
          <p:cNvSpPr>
            <a:spLocks noGrp="1"/>
          </p:cNvSpPr>
          <p:nvPr>
            <p:ph type="ctrTitle"/>
          </p:nvPr>
        </p:nvSpPr>
        <p:spPr>
          <a:xfrm>
            <a:off x="539997" y="1080000"/>
            <a:ext cx="7020000" cy="3618000"/>
          </a:xfrm>
        </p:spPr>
        <p:txBody>
          <a:bodyPr anchor="t" anchorCtr="0"/>
          <a:lstStyle>
            <a:lvl1pPr algn="l">
              <a:lnSpc>
                <a:spcPct val="88000"/>
              </a:lnSpc>
              <a:defRPr sz="7500" cap="none" spc="-15" baseline="0">
                <a:solidFill>
                  <a:schemeClr val="tx2"/>
                </a:solidFill>
              </a:defRPr>
            </a:lvl1pPr>
          </a:lstStyle>
          <a:p>
            <a:r>
              <a:rPr lang="en-GB" noProof="0" dirty="0"/>
              <a:t>Click to edit Master title style</a:t>
            </a:r>
          </a:p>
        </p:txBody>
      </p:sp>
      <p:sp>
        <p:nvSpPr>
          <p:cNvPr id="12" name="Picture Placeholder 7">
            <a:extLst>
              <a:ext uri="{FF2B5EF4-FFF2-40B4-BE49-F238E27FC236}">
                <a16:creationId xmlns:a16="http://schemas.microsoft.com/office/drawing/2014/main" id="{5B810EC0-7013-4FD0-B2E5-B11B2BB7FF76}"/>
              </a:ext>
            </a:extLst>
          </p:cNvPr>
          <p:cNvSpPr>
            <a:spLocks noGrp="1"/>
          </p:cNvSpPr>
          <p:nvPr>
            <p:ph type="pic" sz="quarter" idx="13" hasCustomPrompt="1"/>
          </p:nvPr>
        </p:nvSpPr>
        <p:spPr>
          <a:xfrm>
            <a:off x="8955450" y="0"/>
            <a:ext cx="9320400" cy="10292400"/>
          </a:xfrm>
          <a:solidFill>
            <a:schemeClr val="bg2"/>
          </a:solidFill>
        </p:spPr>
        <p:txBody>
          <a:bodyPr vert="horz" lIns="1800000" tIns="360000" rIns="360000" bIns="360000" rtlCol="0" anchor="b" anchorCtr="0">
            <a:noAutofit/>
          </a:bodyPr>
          <a:lstStyle>
            <a:lvl1pPr marL="0" indent="0" algn="r">
              <a:buNone/>
              <a:defRPr lang="en-GB" sz="2400" dirty="0"/>
            </a:lvl1pPr>
          </a:lstStyle>
          <a:p>
            <a:pPr marL="270000" lvl="0" indent="-270000" algn="r"/>
            <a:r>
              <a:rPr lang="en-GB" noProof="0" dirty="0"/>
              <a:t>Click grey background to insert dark/light picture using the Insert tab, Pictures or Templafy</a:t>
            </a:r>
          </a:p>
        </p:txBody>
      </p:sp>
      <p:pic>
        <p:nvPicPr>
          <p:cNvPr id="13" name="Picture 12">
            <a:extLst>
              <a:ext uri="{FF2B5EF4-FFF2-40B4-BE49-F238E27FC236}">
                <a16:creationId xmlns:a16="http://schemas.microsoft.com/office/drawing/2014/main" id="{46B5BC7A-ED41-4ED8-A246-95CFAF2219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000" y="9574200"/>
            <a:ext cx="2786400" cy="343815"/>
          </a:xfrm>
          <a:prstGeom prst="rect">
            <a:avLst/>
          </a:prstGeom>
        </p:spPr>
      </p:pic>
      <p:grpSp>
        <p:nvGrpSpPr>
          <p:cNvPr id="16" name="Group 15">
            <a:extLst>
              <a:ext uri="{FF2B5EF4-FFF2-40B4-BE49-F238E27FC236}">
                <a16:creationId xmlns:a16="http://schemas.microsoft.com/office/drawing/2014/main" id="{B5AABA0A-A905-4FF0-B6A2-98EA6E1B6A61}"/>
              </a:ext>
            </a:extLst>
          </p:cNvPr>
          <p:cNvGrpSpPr/>
          <p:nvPr userDrawn="1"/>
        </p:nvGrpSpPr>
        <p:grpSpPr>
          <a:xfrm>
            <a:off x="394935" y="968398"/>
            <a:ext cx="1403622" cy="304208"/>
            <a:chOff x="263290" y="259732"/>
            <a:chExt cx="935748" cy="202805"/>
          </a:xfrm>
        </p:grpSpPr>
        <p:sp>
          <p:nvSpPr>
            <p:cNvPr id="17" name="Rectangle 16">
              <a:extLst>
                <a:ext uri="{FF2B5EF4-FFF2-40B4-BE49-F238E27FC236}">
                  <a16:creationId xmlns:a16="http://schemas.microsoft.com/office/drawing/2014/main" id="{038276C8-BE9B-41CF-8E8F-7A5FA076DB75}"/>
                </a:ext>
              </a:extLst>
            </p:cNvPr>
            <p:cNvSpPr/>
            <p:nvPr userDrawn="1"/>
          </p:nvSpPr>
          <p:spPr>
            <a:xfrm>
              <a:off x="263290" y="259732"/>
              <a:ext cx="935748" cy="202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noProof="0" dirty="0"/>
            </a:p>
          </p:txBody>
        </p:sp>
        <p:sp>
          <p:nvSpPr>
            <p:cNvPr id="18" name="TextBox 17">
              <a:extLst>
                <a:ext uri="{FF2B5EF4-FFF2-40B4-BE49-F238E27FC236}">
                  <a16:creationId xmlns:a16="http://schemas.microsoft.com/office/drawing/2014/main" id="{4BAA9365-13CC-4F97-894C-FD239F53728C}"/>
                </a:ext>
              </a:extLst>
            </p:cNvPr>
            <p:cNvSpPr txBox="1"/>
            <p:nvPr userDrawn="1"/>
          </p:nvSpPr>
          <p:spPr>
            <a:xfrm>
              <a:off x="359999" y="288000"/>
              <a:ext cx="791999" cy="144000"/>
            </a:xfrm>
            <a:prstGeom prst="rect">
              <a:avLst/>
            </a:prstGeom>
            <a:noFill/>
          </p:spPr>
          <p:txBody>
            <a:bodyPr wrap="square" lIns="0" tIns="0" rIns="0" bIns="0" rtlCol="0">
              <a:noAutofit/>
            </a:bodyPr>
            <a:lstStyle/>
            <a:p>
              <a:r>
                <a:rPr lang="en-GB" sz="1350" spc="30" baseline="0" noProof="0" dirty="0">
                  <a:solidFill>
                    <a:schemeClr val="bg1"/>
                  </a:solidFill>
                </a:rPr>
                <a:t>Page</a:t>
              </a:r>
            </a:p>
          </p:txBody>
        </p:sp>
      </p:grpSp>
      <p:sp>
        <p:nvSpPr>
          <p:cNvPr id="6" name="Footer Placeholder 5">
            <a:extLst>
              <a:ext uri="{FF2B5EF4-FFF2-40B4-BE49-F238E27FC236}">
                <a16:creationId xmlns:a16="http://schemas.microsoft.com/office/drawing/2014/main" id="{3F610153-D98D-4119-9AAA-03D7EA10096F}"/>
              </a:ext>
            </a:extLst>
          </p:cNvPr>
          <p:cNvSpPr>
            <a:spLocks noGrp="1"/>
          </p:cNvSpPr>
          <p:nvPr>
            <p:ph type="ftr" sz="quarter" idx="15"/>
          </p:nvPr>
        </p:nvSpPr>
        <p:spPr>
          <a:xfrm>
            <a:off x="4356000" y="9682844"/>
            <a:ext cx="4071600" cy="216000"/>
          </a:xfrm>
        </p:spPr>
        <p:txBody>
          <a:bodyPr/>
          <a:lstStyle>
            <a:lvl1pPr>
              <a:defRPr>
                <a:solidFill>
                  <a:schemeClr val="bg1"/>
                </a:solidFill>
              </a:defRPr>
            </a:lvl1pPr>
          </a:lstStyle>
          <a:p>
            <a:endParaRPr lang="en-GB" noProof="0" dirty="0">
              <a:solidFill>
                <a:schemeClr val="bg1"/>
              </a:solidFill>
            </a:endParaRPr>
          </a:p>
        </p:txBody>
      </p:sp>
      <p:sp>
        <p:nvSpPr>
          <p:cNvPr id="7" name="Slide Number Placeholder 6">
            <a:extLst>
              <a:ext uri="{FF2B5EF4-FFF2-40B4-BE49-F238E27FC236}">
                <a16:creationId xmlns:a16="http://schemas.microsoft.com/office/drawing/2014/main" id="{83A04FFF-25A5-4DEF-98A7-30E9B62C2FEB}"/>
              </a:ext>
            </a:extLst>
          </p:cNvPr>
          <p:cNvSpPr>
            <a:spLocks noGrp="1"/>
          </p:cNvSpPr>
          <p:nvPr>
            <p:ph type="sldNum" sz="quarter" idx="16"/>
          </p:nvPr>
        </p:nvSpPr>
        <p:spPr/>
        <p:txBody>
          <a:bodyPr/>
          <a:lstStyle/>
          <a:p>
            <a:fld id="{4D833E3B-2778-42F4-9ABB-9F6DE98C7B48}" type="slidenum">
              <a:rPr lang="en-GB" noProof="0" smtClean="0"/>
              <a:pPr/>
              <a:t>‹#›</a:t>
            </a:fld>
            <a:endParaRPr lang="en-GB" noProof="0" dirty="0"/>
          </a:p>
        </p:txBody>
      </p:sp>
      <p:pic>
        <p:nvPicPr>
          <p:cNvPr id="15" name="Picture 14">
            <a:extLst>
              <a:ext uri="{FF2B5EF4-FFF2-40B4-BE49-F238E27FC236}">
                <a16:creationId xmlns:a16="http://schemas.microsoft.com/office/drawing/2014/main" id="{4D04F2AD-16E9-49DD-A79C-843FF0744F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3600" y="9619200"/>
            <a:ext cx="2653200" cy="236279"/>
          </a:xfrm>
          <a:prstGeom prst="rect">
            <a:avLst/>
          </a:prstGeom>
        </p:spPr>
      </p:pic>
    </p:spTree>
    <p:extLst>
      <p:ext uri="{BB962C8B-B14F-4D97-AF65-F5344CB8AC3E}">
        <p14:creationId xmlns:p14="http://schemas.microsoft.com/office/powerpoint/2010/main" val="419596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5D1C1C0-D866-4E5D-8571-980DB63D78FC}"/>
              </a:ext>
            </a:extLst>
          </p:cNvPr>
          <p:cNvGraphicFramePr>
            <a:graphicFrameLocks noChangeAspect="1"/>
          </p:cNvGraphicFramePr>
          <p:nvPr userDrawn="1">
            <p:custDataLst>
              <p:tags r:id="rId34"/>
            </p:custDataLst>
            <p:extLst>
              <p:ext uri="{D42A27DB-BD31-4B8C-83A1-F6EECF244321}">
                <p14:modId xmlns:p14="http://schemas.microsoft.com/office/powerpoint/2010/main" val="2169539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425" imgH="426" progId="TCLayout.ActiveDocument.1">
                  <p:embed/>
                </p:oleObj>
              </mc:Choice>
              <mc:Fallback>
                <p:oleObj name="think-cell Slide" r:id="rId35" imgW="425" imgH="426" progId="TCLayout.ActiveDocument.1">
                  <p:embed/>
                  <p:pic>
                    <p:nvPicPr>
                      <p:cNvPr id="8" name="Object 7" hidden="1">
                        <a:extLst>
                          <a:ext uri="{FF2B5EF4-FFF2-40B4-BE49-F238E27FC236}">
                            <a16:creationId xmlns:a16="http://schemas.microsoft.com/office/drawing/2014/main" id="{75D1C1C0-D866-4E5D-8571-980DB63D78FC}"/>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39999" y="679796"/>
            <a:ext cx="17208002" cy="14256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p:cNvSpPr>
            <a:spLocks noGrp="1"/>
          </p:cNvSpPr>
          <p:nvPr>
            <p:ph type="body" idx="1"/>
          </p:nvPr>
        </p:nvSpPr>
        <p:spPr>
          <a:xfrm>
            <a:off x="539999" y="2514600"/>
            <a:ext cx="17208002" cy="6671017"/>
          </a:xfrm>
          <a:prstGeom prst="rect">
            <a:avLst/>
          </a:prstGeom>
        </p:spPr>
        <p:txBody>
          <a:bodyPr vert="horz" lIns="0" tIns="0" rIns="0" bIns="0" rtlCol="0">
            <a:normAutofit/>
          </a:bodyPr>
          <a:lstStyle/>
          <a:p>
            <a:pPr lvl="0"/>
            <a:r>
              <a:rPr lang="en-GB" noProof="0" dirty="0"/>
              <a:t>Add bullet</a:t>
            </a:r>
          </a:p>
          <a:p>
            <a:pPr lvl="1"/>
            <a:r>
              <a:rPr lang="en-GB" noProof="0" dirty="0"/>
              <a:t>Second level</a:t>
            </a:r>
          </a:p>
          <a:p>
            <a:pPr lvl="2"/>
            <a:r>
              <a:rPr lang="en-GB" noProof="0" dirty="0"/>
              <a:t>Third level</a:t>
            </a:r>
          </a:p>
          <a:p>
            <a:pPr lvl="3"/>
            <a:r>
              <a:rPr lang="en-GB" noProof="0" dirty="0"/>
              <a:t>Fourth level</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FLD_PresentationTitle"/>
          <p:cNvSpPr>
            <a:spLocks noGrp="1"/>
          </p:cNvSpPr>
          <p:nvPr>
            <p:ph type="ftr" sz="quarter" idx="3"/>
          </p:nvPr>
        </p:nvSpPr>
        <p:spPr>
          <a:xfrm>
            <a:off x="4320000" y="9682844"/>
            <a:ext cx="7009200" cy="216000"/>
          </a:xfrm>
          <a:prstGeom prst="rect">
            <a:avLst/>
          </a:prstGeom>
        </p:spPr>
        <p:txBody>
          <a:bodyPr vert="horz" lIns="0" tIns="0" rIns="0" bIns="0" rtlCol="0" anchor="t" anchorCtr="0"/>
          <a:lstStyle>
            <a:lvl1pPr algn="l">
              <a:defRPr sz="1350" cap="none" spc="30" baseline="0">
                <a:solidFill>
                  <a:schemeClr val="tx2"/>
                </a:solidFill>
              </a:defRPr>
            </a:lvl1pPr>
          </a:lstStyle>
          <a:p>
            <a:endParaRPr lang="en-GB" dirty="0"/>
          </a:p>
        </p:txBody>
      </p:sp>
      <p:sp>
        <p:nvSpPr>
          <p:cNvPr id="4" name="Date_DateCustomA" hidden="1"/>
          <p:cNvSpPr>
            <a:spLocks noGrp="1"/>
          </p:cNvSpPr>
          <p:nvPr>
            <p:ph type="dt" sz="half" idx="2"/>
          </p:nvPr>
        </p:nvSpPr>
        <p:spPr>
          <a:xfrm>
            <a:off x="0" y="10270800"/>
            <a:ext cx="0" cy="0"/>
          </a:xfrm>
          <a:prstGeom prst="rect">
            <a:avLst/>
          </a:prstGeom>
        </p:spPr>
        <p:txBody>
          <a:bodyPr vert="horz" lIns="0" tIns="0" rIns="0" bIns="0" rtlCol="0" anchor="t" anchorCtr="0"/>
          <a:lstStyle>
            <a:lvl1pPr algn="l">
              <a:defRPr sz="150" cap="all" baseline="0">
                <a:noFill/>
              </a:defRPr>
            </a:lvl1pPr>
          </a:lstStyle>
          <a:p>
            <a:endParaRPr lang="en-GB" dirty="0"/>
          </a:p>
        </p:txBody>
      </p:sp>
      <p:sp>
        <p:nvSpPr>
          <p:cNvPr id="7" name="Slide Number Placeholder 6">
            <a:extLst>
              <a:ext uri="{FF2B5EF4-FFF2-40B4-BE49-F238E27FC236}">
                <a16:creationId xmlns:a16="http://schemas.microsoft.com/office/drawing/2014/main" id="{1DE1991C-4C42-433F-900F-A82FDEE1994B}"/>
              </a:ext>
            </a:extLst>
          </p:cNvPr>
          <p:cNvSpPr>
            <a:spLocks noGrp="1"/>
          </p:cNvSpPr>
          <p:nvPr>
            <p:ph type="sldNum" sz="quarter" idx="4"/>
          </p:nvPr>
        </p:nvSpPr>
        <p:spPr>
          <a:xfrm>
            <a:off x="17206686" y="9664913"/>
            <a:ext cx="541314" cy="251862"/>
          </a:xfrm>
          <a:prstGeom prst="rect">
            <a:avLst/>
          </a:prstGeom>
        </p:spPr>
        <p:txBody>
          <a:bodyPr vert="horz" lIns="0" tIns="0" rIns="0" bIns="0" rtlCol="0" anchor="ctr"/>
          <a:lstStyle>
            <a:lvl1pPr algn="r">
              <a:defRPr sz="1350">
                <a:solidFill>
                  <a:schemeClr val="tx2"/>
                </a:solidFill>
              </a:defRPr>
            </a:lvl1pPr>
          </a:lstStyle>
          <a:p>
            <a:fld id="{4D833E3B-2778-42F4-9ABB-9F6DE98C7B48}" type="slidenum">
              <a:rPr lang="en-GB" smtClean="0"/>
              <a:pPr/>
              <a:t>‹#›</a:t>
            </a:fld>
            <a:endParaRPr lang="en-GB" dirty="0"/>
          </a:p>
        </p:txBody>
      </p:sp>
      <p:pic>
        <p:nvPicPr>
          <p:cNvPr id="11" name="Picture 10">
            <a:extLst>
              <a:ext uri="{FF2B5EF4-FFF2-40B4-BE49-F238E27FC236}">
                <a16:creationId xmlns:a16="http://schemas.microsoft.com/office/drawing/2014/main" id="{9713129A-9916-45C7-854F-6240E4D2EDFE}"/>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543809" y="9618838"/>
            <a:ext cx="2652781" cy="236242"/>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93" r:id="rId5"/>
    <p:sldLayoutId id="2147483761" r:id="rId6"/>
    <p:sldLayoutId id="2147483762" r:id="rId7"/>
    <p:sldLayoutId id="2147483764" r:id="rId8"/>
    <p:sldLayoutId id="2147483763" r:id="rId9"/>
    <p:sldLayoutId id="2147483767" r:id="rId10"/>
    <p:sldLayoutId id="2147483789" r:id="rId11"/>
    <p:sldLayoutId id="2147483766" r:id="rId12"/>
    <p:sldLayoutId id="2147483790" r:id="rId13"/>
    <p:sldLayoutId id="2147483773" r:id="rId14"/>
    <p:sldLayoutId id="2147483770" r:id="rId15"/>
    <p:sldLayoutId id="2147483778" r:id="rId16"/>
    <p:sldLayoutId id="2147483779" r:id="rId17"/>
    <p:sldLayoutId id="2147483774" r:id="rId18"/>
    <p:sldLayoutId id="2147483775" r:id="rId19"/>
    <p:sldLayoutId id="2147483776" r:id="rId20"/>
    <p:sldLayoutId id="2147483787" r:id="rId21"/>
    <p:sldLayoutId id="2147483788" r:id="rId22"/>
    <p:sldLayoutId id="2147483780" r:id="rId23"/>
    <p:sldLayoutId id="2147483755" r:id="rId24"/>
    <p:sldLayoutId id="2147483794" r:id="rId25"/>
    <p:sldLayoutId id="2147483795" r:id="rId26"/>
    <p:sldLayoutId id="2147483796" r:id="rId27"/>
    <p:sldLayoutId id="2147483797" r:id="rId28"/>
    <p:sldLayoutId id="2147483667" r:id="rId29"/>
    <p:sldLayoutId id="2147483791" r:id="rId30"/>
    <p:sldLayoutId id="2147483792" r:id="rId31"/>
    <p:sldLayoutId id="2147483798" r:id="rId32"/>
  </p:sldLayoutIdLst>
  <p:hf hdr="0" dt="0"/>
  <p:txStyles>
    <p:titleStyle>
      <a:lvl1pPr algn="l" defTabSz="1371600" rtl="0" eaLnBrk="1" latinLnBrk="0" hangingPunct="1">
        <a:lnSpc>
          <a:spcPct val="93000"/>
        </a:lnSpc>
        <a:spcBef>
          <a:spcPct val="0"/>
        </a:spcBef>
        <a:buNone/>
        <a:defRPr sz="4800" kern="1200" cap="none" spc="20" baseline="0">
          <a:solidFill>
            <a:schemeClr val="tx2"/>
          </a:solidFill>
          <a:latin typeface="+mj-lt"/>
          <a:ea typeface="+mj-ea"/>
          <a:cs typeface="+mj-cs"/>
        </a:defRPr>
      </a:lvl1pPr>
    </p:titleStyle>
    <p:bodyStyle>
      <a:lvl1pPr marL="270000" indent="-270000" algn="l" defTabSz="1371600" rtl="0" eaLnBrk="1" latinLnBrk="0" hangingPunct="1">
        <a:lnSpc>
          <a:spcPct val="107000"/>
        </a:lnSpc>
        <a:spcBef>
          <a:spcPts val="0"/>
        </a:spcBef>
        <a:spcAft>
          <a:spcPts val="1200"/>
        </a:spcAft>
        <a:buClr>
          <a:schemeClr val="accent1"/>
        </a:buClr>
        <a:buFont typeface="Arial" panose="020B0604020202020204" pitchFamily="34" charset="0"/>
        <a:buChar char="•"/>
        <a:defRPr lang="en-GB" sz="3000" kern="1200" spc="10" baseline="0" noProof="0" dirty="0" smtClean="0">
          <a:solidFill>
            <a:schemeClr val="tx2"/>
          </a:solidFill>
          <a:latin typeface="+mn-lt"/>
          <a:ea typeface="+mn-ea"/>
          <a:cs typeface="+mn-cs"/>
        </a:defRPr>
      </a:lvl1pPr>
      <a:lvl2pPr marL="540000" indent="-269082" algn="l" defTabSz="1371600" rtl="0" eaLnBrk="1" latinLnBrk="0" hangingPunct="1">
        <a:lnSpc>
          <a:spcPct val="107000"/>
        </a:lnSpc>
        <a:spcBef>
          <a:spcPts val="0"/>
        </a:spcBef>
        <a:spcAft>
          <a:spcPts val="1200"/>
        </a:spcAft>
        <a:buClr>
          <a:schemeClr val="accent1"/>
        </a:buClr>
        <a:buFont typeface="Arial" panose="020B0604020202020204" pitchFamily="34" charset="0"/>
        <a:buChar char="•"/>
        <a:defRPr sz="2700" kern="1200" spc="10">
          <a:solidFill>
            <a:schemeClr val="tx2"/>
          </a:solidFill>
          <a:latin typeface="+mn-lt"/>
          <a:ea typeface="+mn-ea"/>
          <a:cs typeface="+mn-cs"/>
        </a:defRPr>
      </a:lvl2pPr>
      <a:lvl3pPr marL="809625" indent="-270000" algn="l" defTabSz="1371600" rtl="0" eaLnBrk="1" latinLnBrk="0" hangingPunct="1">
        <a:lnSpc>
          <a:spcPct val="107000"/>
        </a:lnSpc>
        <a:spcBef>
          <a:spcPts val="0"/>
        </a:spcBef>
        <a:spcAft>
          <a:spcPts val="1200"/>
        </a:spcAft>
        <a:buClr>
          <a:schemeClr val="accent1"/>
        </a:buClr>
        <a:buFont typeface="Arial" panose="020B0604020202020204" pitchFamily="34" charset="0"/>
        <a:buChar char="•"/>
        <a:defRPr sz="2400" kern="1200" spc="10">
          <a:solidFill>
            <a:schemeClr val="tx2"/>
          </a:solidFill>
          <a:latin typeface="+mn-lt"/>
          <a:ea typeface="+mn-ea"/>
          <a:cs typeface="+mn-cs"/>
        </a:defRPr>
      </a:lvl3pPr>
      <a:lvl4pPr marL="1080000" indent="-270000" algn="l" defTabSz="1371600" rtl="0" eaLnBrk="1" latinLnBrk="0" hangingPunct="1">
        <a:lnSpc>
          <a:spcPct val="107000"/>
        </a:lnSpc>
        <a:spcBef>
          <a:spcPts val="0"/>
        </a:spcBef>
        <a:spcAft>
          <a:spcPts val="1200"/>
        </a:spcAft>
        <a:buClr>
          <a:schemeClr val="accent1"/>
        </a:buClr>
        <a:buFont typeface="Arial" panose="020B0604020202020204" pitchFamily="34" charset="0"/>
        <a:buChar char="•"/>
        <a:tabLst>
          <a:tab pos="1345407" algn="l"/>
        </a:tabLst>
        <a:defRPr sz="2100" kern="1200" spc="10">
          <a:solidFill>
            <a:schemeClr val="tx2"/>
          </a:solidFill>
          <a:latin typeface="+mn-lt"/>
          <a:ea typeface="+mn-ea"/>
          <a:cs typeface="+mn-cs"/>
        </a:defRPr>
      </a:lvl4pPr>
      <a:lvl5pPr marL="0" indent="0" algn="l" defTabSz="1371600" rtl="0" eaLnBrk="1" latinLnBrk="0" hangingPunct="1">
        <a:lnSpc>
          <a:spcPct val="107000"/>
        </a:lnSpc>
        <a:spcBef>
          <a:spcPts val="0"/>
        </a:spcBef>
        <a:spcAft>
          <a:spcPts val="1200"/>
        </a:spcAft>
        <a:buFont typeface="Arial" panose="020B0604020202020204" pitchFamily="34" charset="0"/>
        <a:buChar char="​"/>
        <a:defRPr lang="en-GB" sz="3000" b="1" kern="1200" cap="none" spc="10" baseline="0" noProof="0" dirty="0">
          <a:solidFill>
            <a:schemeClr val="tx2"/>
          </a:solidFill>
          <a:latin typeface="+mn-lt"/>
          <a:ea typeface="+mn-ea"/>
          <a:cs typeface="+mn-cs"/>
        </a:defRPr>
      </a:lvl5pPr>
      <a:lvl6pPr marL="0" indent="0" algn="l" defTabSz="1371600" rtl="0" eaLnBrk="1" latinLnBrk="0" hangingPunct="1">
        <a:lnSpc>
          <a:spcPct val="107000"/>
        </a:lnSpc>
        <a:spcBef>
          <a:spcPts val="0"/>
        </a:spcBef>
        <a:spcAft>
          <a:spcPts val="1200"/>
        </a:spcAft>
        <a:buFont typeface="Arial" panose="020B0604020202020204" pitchFamily="34" charset="0"/>
        <a:buChar char="​"/>
        <a:defRPr sz="3000" kern="1200" spc="10">
          <a:solidFill>
            <a:schemeClr val="tx2"/>
          </a:solidFill>
          <a:latin typeface="+mn-lt"/>
          <a:ea typeface="+mn-ea"/>
          <a:cs typeface="+mn-cs"/>
        </a:defRPr>
      </a:lvl6pPr>
      <a:lvl7pPr marL="270000" indent="-270000" algn="l" defTabSz="1371600" rtl="0" eaLnBrk="1" latinLnBrk="0" hangingPunct="1">
        <a:lnSpc>
          <a:spcPct val="107000"/>
        </a:lnSpc>
        <a:spcBef>
          <a:spcPts val="0"/>
        </a:spcBef>
        <a:spcAft>
          <a:spcPts val="1200"/>
        </a:spcAft>
        <a:buFont typeface="Arial" panose="020B0604020202020204" pitchFamily="34" charset="0"/>
        <a:buChar char="•"/>
        <a:defRPr sz="2100" kern="1200" spc="10" baseline="0">
          <a:solidFill>
            <a:schemeClr val="tx2"/>
          </a:solidFill>
          <a:latin typeface="+mn-lt"/>
          <a:ea typeface="+mn-ea"/>
          <a:cs typeface="+mn-cs"/>
        </a:defRPr>
      </a:lvl7pPr>
      <a:lvl8pPr marL="270000" indent="-270000" algn="l" defTabSz="1371600" rtl="0" eaLnBrk="1" latinLnBrk="0" hangingPunct="1">
        <a:lnSpc>
          <a:spcPct val="107000"/>
        </a:lnSpc>
        <a:spcBef>
          <a:spcPts val="0"/>
        </a:spcBef>
        <a:spcAft>
          <a:spcPts val="1200"/>
        </a:spcAft>
        <a:buFont typeface="Arial" panose="020B0604020202020204" pitchFamily="34" charset="0"/>
        <a:buChar char="•"/>
        <a:defRPr sz="2100" kern="1200" spc="10">
          <a:solidFill>
            <a:schemeClr val="tx2"/>
          </a:solidFill>
          <a:latin typeface="+mn-lt"/>
          <a:ea typeface="+mn-ea"/>
          <a:cs typeface="+mn-cs"/>
        </a:defRPr>
      </a:lvl8pPr>
      <a:lvl9pPr marL="270000" indent="-270000" algn="l" defTabSz="1371600" rtl="0" eaLnBrk="1" latinLnBrk="0" hangingPunct="1">
        <a:lnSpc>
          <a:spcPct val="107000"/>
        </a:lnSpc>
        <a:spcBef>
          <a:spcPts val="0"/>
        </a:spcBef>
        <a:spcAft>
          <a:spcPts val="1200"/>
        </a:spcAft>
        <a:buFont typeface="Arial" panose="020B0604020202020204" pitchFamily="34" charset="0"/>
        <a:buChar char="•"/>
        <a:defRPr sz="2100" kern="1200" spc="10" baseline="0">
          <a:solidFill>
            <a:schemeClr val="tx2"/>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 userDrawn="1">
          <p15:clr>
            <a:srgbClr val="F26B43"/>
          </p15:clr>
        </p15:guide>
        <p15:guide id="2" orient="horz" pos="1584" userDrawn="1">
          <p15:clr>
            <a:srgbClr val="F26B43"/>
          </p15:clr>
        </p15:guide>
        <p15:guide id="3" orient="horz" pos="1335" userDrawn="1">
          <p15:clr>
            <a:srgbClr val="F26B43"/>
          </p15:clr>
        </p15:guide>
        <p15:guide id="4" orient="horz" pos="5787" userDrawn="1">
          <p15:clr>
            <a:srgbClr val="F26B43"/>
          </p15:clr>
        </p15:guide>
        <p15:guide id="6" pos="11180" userDrawn="1">
          <p15:clr>
            <a:srgbClr val="F26B43"/>
          </p15:clr>
        </p15:guide>
        <p15:guide id="8" pos="3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3.bin"/><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found-aid.force.com/foundgood/login?startURL=%2Ffoundgood%2Fsetup%2Fsecur%2FRemoteAccessAuthorizationPage.apexp%3Fsource%3DCAAAAYUMNo54MDAwMDAwMDAwMDAwMDAwAAAA8I2mCzNbOS5ESANjlPEfxcTtsKJgH380uZvpHLH3yAwxkR5cERTryFCvAAgaP_lzbl26Xbjo1sI0jbGq-0qZUPJ04CF8CIkfWaaGxY_bvASgIhkNo0aedqi0RYTVK_9aA5lRGe6hMuZbMt48U6MuOzzmMcz5KSIYBi4BcjrUGLCnBXA2Z3AJu_m_Rl1WI3TUQBoyIUvGCnVLbkpe2lUn9F2it7xRKrCIgZVPJPPvmzXGKLJf4nqWC-hHDuUfrEc57XGQi7-araYP3GiaRNkwf074tvZ4sPRDWLHA0O8lWVcBLiDcMCENd7_zkWKFAQEmNZTaCj7Ms2Ft6LZ8lLczXSOg8KRWqGd-MK9WLdahIyGlEds6veEF1jzipsIKkUe-cMa_OWJneIU0sS2gHWe0Z1g-LfD778rFZIxbk6ILWTg0GyDHlGQaIEhDldcOGDFxbJJJVoF9FrzPDQrj_54Ps6tzAkiXokNXpe_AZ_LmA0RNmYOsoTD8WXt01E91Ab25U6a48UeicR2XavhdIfJeP4IO-_mFKtqr8G9F1GYGvFhdX2AVV3bzPdTxQRaWWBQ3IgjPtp0mWDuNVBFiFppxHHmMUhxwvc9SP0Js9mu7-mtIwCtKXOb56S5OUVQwSgO_QMTbC1wiWLoF75-hQxRxML4b8cBPIMNOnQvU5_exsAiY&amp;sdtd=1"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registration@novonordiskfonden.dk" TargetMode="External"/><Relationship Id="rId2" Type="http://schemas.openxmlformats.org/officeDocument/2006/relationships/hyperlink" Target="mailto:support@foundgood.org" TargetMode="External"/><Relationship Id="rId1" Type="http://schemas.openxmlformats.org/officeDocument/2006/relationships/slideLayout" Target="../slideLayouts/slideLayout12.xml"/><Relationship Id="rId4" Type="http://schemas.openxmlformats.org/officeDocument/2006/relationships/hyperlink" Target="https://novonordiskfonden.dk/en/impact/reporting/?tab=foundgoo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3.bin"/><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3.bin"/><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2.xml"/><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5.sv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37.svg"/><Relationship Id="rId10" Type="http://schemas.openxmlformats.org/officeDocument/2006/relationships/image" Target="../media/image46.png"/><Relationship Id="rId4" Type="http://schemas.openxmlformats.org/officeDocument/2006/relationships/image" Target="../media/image36.png"/><Relationship Id="rId9"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D650EF-0FD1-43B4-96A2-1494D02F8A2D}"/>
              </a:ext>
            </a:extLst>
          </p:cNvPr>
          <p:cNvSpPr>
            <a:spLocks noGrp="1"/>
          </p:cNvSpPr>
          <p:nvPr>
            <p:ph type="ctrTitle"/>
          </p:nvPr>
        </p:nvSpPr>
        <p:spPr>
          <a:xfrm>
            <a:off x="539996" y="1080002"/>
            <a:ext cx="15004803" cy="3517200"/>
          </a:xfrm>
        </p:spPr>
        <p:txBody>
          <a:bodyPr>
            <a:noAutofit/>
          </a:bodyPr>
          <a:lstStyle/>
          <a:p>
            <a:r>
              <a:rPr lang="en-GB" sz="9600" b="1" dirty="0">
                <a:solidFill>
                  <a:srgbClr val="001965"/>
                </a:solidFill>
              </a:rPr>
              <a:t>Welcome</a:t>
            </a:r>
            <a:br>
              <a:rPr lang="en-GB" sz="9600" b="1" dirty="0">
                <a:solidFill>
                  <a:srgbClr val="001965"/>
                </a:solidFill>
              </a:rPr>
            </a:br>
            <a:r>
              <a:rPr lang="en-US" sz="6600" dirty="0">
                <a:solidFill>
                  <a:srgbClr val="001965"/>
                </a:solidFill>
              </a:rPr>
              <a:t>Please turn off your microphone and video </a:t>
            </a:r>
            <a:br>
              <a:rPr lang="en-US" sz="6600" dirty="0">
                <a:solidFill>
                  <a:srgbClr val="001965"/>
                </a:solidFill>
              </a:rPr>
            </a:br>
            <a:r>
              <a:rPr lang="en-US" sz="6600" dirty="0">
                <a:solidFill>
                  <a:srgbClr val="001965"/>
                </a:solidFill>
              </a:rPr>
              <a:t>Questions can be asked in the chat</a:t>
            </a:r>
            <a:endParaRPr lang="da-DK" sz="6600" dirty="0">
              <a:solidFill>
                <a:srgbClr val="001965"/>
              </a:solidFill>
            </a:endParaRPr>
          </a:p>
        </p:txBody>
      </p:sp>
      <p:sp>
        <p:nvSpPr>
          <p:cNvPr id="8" name="Text Placeholder 7">
            <a:extLst>
              <a:ext uri="{FF2B5EF4-FFF2-40B4-BE49-F238E27FC236}">
                <a16:creationId xmlns:a16="http://schemas.microsoft.com/office/drawing/2014/main" id="{7F0217F2-D63B-482B-AA5F-C73CABE8392D}"/>
              </a:ext>
            </a:extLst>
          </p:cNvPr>
          <p:cNvSpPr>
            <a:spLocks noGrp="1"/>
          </p:cNvSpPr>
          <p:nvPr>
            <p:ph type="body" sz="quarter" idx="21"/>
          </p:nvPr>
        </p:nvSpPr>
        <p:spPr>
          <a:xfrm>
            <a:off x="15216892" y="410400"/>
            <a:ext cx="2653200" cy="237600"/>
          </a:xfrm>
          <a:ln>
            <a:noFill/>
          </a:ln>
        </p:spPr>
        <p:txBody>
          <a:bodyPr/>
          <a:lstStyle/>
          <a:p>
            <a:endParaRPr lang="da-DK" dirty="0">
              <a:solidFill>
                <a:schemeClr val="bg1"/>
              </a:solidFill>
            </a:endParaRPr>
          </a:p>
        </p:txBody>
      </p:sp>
      <p:sp>
        <p:nvSpPr>
          <p:cNvPr id="31" name="Picture Placeholder 30">
            <a:extLst>
              <a:ext uri="{FF2B5EF4-FFF2-40B4-BE49-F238E27FC236}">
                <a16:creationId xmlns:a16="http://schemas.microsoft.com/office/drawing/2014/main" id="{A5E30C1B-2E4E-4567-A98A-D8DBA23BB381}"/>
              </a:ext>
            </a:extLst>
          </p:cNvPr>
          <p:cNvSpPr>
            <a:spLocks noGrp="1"/>
          </p:cNvSpPr>
          <p:nvPr>
            <p:ph type="pic" sz="quarter" idx="13"/>
          </p:nvPr>
        </p:nvSpPr>
        <p:spPr>
          <a:xfrm>
            <a:off x="0" y="-2"/>
            <a:ext cx="18289800" cy="10292400"/>
          </a:xfrm>
        </p:spPr>
        <p:txBody>
          <a:bodyPr/>
          <a:lstStyle/>
          <a:p>
            <a:endParaRPr lang="da-DK"/>
          </a:p>
        </p:txBody>
      </p:sp>
      <p:pic>
        <p:nvPicPr>
          <p:cNvPr id="30" name="Picture 23">
            <a:extLst>
              <a:ext uri="{FF2B5EF4-FFF2-40B4-BE49-F238E27FC236}">
                <a16:creationId xmlns:a16="http://schemas.microsoft.com/office/drawing/2014/main" id="{523F5576-373A-4E68-9354-A6CBE8769DB1}"/>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37" name="Rectangle 36">
            <a:extLst>
              <a:ext uri="{FF2B5EF4-FFF2-40B4-BE49-F238E27FC236}">
                <a16:creationId xmlns:a16="http://schemas.microsoft.com/office/drawing/2014/main" id="{C03DB7D0-7019-4650-8EFF-72CD6D48A306}"/>
              </a:ext>
            </a:extLst>
          </p:cNvPr>
          <p:cNvSpPr/>
          <p:nvPr/>
        </p:nvSpPr>
        <p:spPr>
          <a:xfrm>
            <a:off x="-13200" y="6537586"/>
            <a:ext cx="18315268" cy="3752113"/>
          </a:xfrm>
          <a:prstGeom prst="rect">
            <a:avLst/>
          </a:prstGeom>
          <a:solidFill>
            <a:srgbClr val="00196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endParaRPr lang="en-GB" sz="1400" noProof="0" dirty="0"/>
          </a:p>
        </p:txBody>
      </p:sp>
      <p:sp>
        <p:nvSpPr>
          <p:cNvPr id="36" name="Rectangle 35">
            <a:extLst>
              <a:ext uri="{FF2B5EF4-FFF2-40B4-BE49-F238E27FC236}">
                <a16:creationId xmlns:a16="http://schemas.microsoft.com/office/drawing/2014/main" id="{A1F81DC3-9399-4EAB-87AD-99BEDDACDBA9}"/>
              </a:ext>
            </a:extLst>
          </p:cNvPr>
          <p:cNvSpPr/>
          <p:nvPr/>
        </p:nvSpPr>
        <p:spPr>
          <a:xfrm>
            <a:off x="11180618" y="1"/>
            <a:ext cx="7107382" cy="6537585"/>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endParaRPr lang="en-GB" sz="1400" noProof="0" dirty="0"/>
          </a:p>
        </p:txBody>
      </p:sp>
      <p:sp>
        <p:nvSpPr>
          <p:cNvPr id="38" name="Rectangle 37">
            <a:extLst>
              <a:ext uri="{FF2B5EF4-FFF2-40B4-BE49-F238E27FC236}">
                <a16:creationId xmlns:a16="http://schemas.microsoft.com/office/drawing/2014/main" id="{90D7EFFF-B1B7-4F96-806F-DA8CFF884029}"/>
              </a:ext>
            </a:extLst>
          </p:cNvPr>
          <p:cNvSpPr/>
          <p:nvPr/>
        </p:nvSpPr>
        <p:spPr>
          <a:xfrm>
            <a:off x="10546080" y="1"/>
            <a:ext cx="634538" cy="6537585"/>
          </a:xfrm>
          <a:prstGeom prst="rect">
            <a:avLst/>
          </a:prstGeom>
          <a:solidFill>
            <a:srgbClr val="00196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endParaRPr lang="en-GB" sz="1400" noProof="0" dirty="0"/>
          </a:p>
        </p:txBody>
      </p:sp>
      <p:sp>
        <p:nvSpPr>
          <p:cNvPr id="32" name="Title 2">
            <a:extLst>
              <a:ext uri="{FF2B5EF4-FFF2-40B4-BE49-F238E27FC236}">
                <a16:creationId xmlns:a16="http://schemas.microsoft.com/office/drawing/2014/main" id="{844A5953-85DE-41EC-8E4A-824962E86FD9}"/>
              </a:ext>
            </a:extLst>
          </p:cNvPr>
          <p:cNvSpPr txBox="1">
            <a:spLocks/>
          </p:cNvSpPr>
          <p:nvPr/>
        </p:nvSpPr>
        <p:spPr>
          <a:xfrm>
            <a:off x="539996" y="6776548"/>
            <a:ext cx="15004803" cy="3517200"/>
          </a:xfrm>
          <a:prstGeom prst="rect">
            <a:avLst/>
          </a:prstGeom>
        </p:spPr>
        <p:txBody>
          <a:bodyPr vert="horz" lIns="0" tIns="0" rIns="0" bIns="0" rtlCol="0" anchor="t" anchorCtr="0">
            <a:noAutofit/>
          </a:bodyPr>
          <a:lstStyle>
            <a:lvl1pPr algn="l" defTabSz="1371600" rtl="0" eaLnBrk="1" latinLnBrk="0" hangingPunct="1">
              <a:lnSpc>
                <a:spcPct val="88000"/>
              </a:lnSpc>
              <a:spcBef>
                <a:spcPct val="0"/>
              </a:spcBef>
              <a:buNone/>
              <a:defRPr sz="7500" kern="1200" cap="none" spc="20" baseline="0">
                <a:solidFill>
                  <a:schemeClr val="tx2"/>
                </a:solidFill>
                <a:latin typeface="+mj-lt"/>
                <a:ea typeface="+mj-ea"/>
                <a:cs typeface="+mj-cs"/>
              </a:defRPr>
            </a:lvl1pPr>
          </a:lstStyle>
          <a:p>
            <a:r>
              <a:rPr lang="en-GB" sz="9600" b="1">
                <a:solidFill>
                  <a:schemeClr val="bg1"/>
                </a:solidFill>
              </a:rPr>
              <a:t>Velkommen</a:t>
            </a:r>
            <a:endParaRPr lang="da-DK" sz="6600" dirty="0">
              <a:solidFill>
                <a:schemeClr val="bg1"/>
              </a:solidFill>
            </a:endParaRPr>
          </a:p>
        </p:txBody>
      </p:sp>
      <p:sp>
        <p:nvSpPr>
          <p:cNvPr id="33" name="Text Placeholder 22">
            <a:extLst>
              <a:ext uri="{FF2B5EF4-FFF2-40B4-BE49-F238E27FC236}">
                <a16:creationId xmlns:a16="http://schemas.microsoft.com/office/drawing/2014/main" id="{95E87E52-AEA1-41F5-8AE3-45CE51ECD77A}"/>
              </a:ext>
            </a:extLst>
          </p:cNvPr>
          <p:cNvSpPr txBox="1">
            <a:spLocks/>
          </p:cNvSpPr>
          <p:nvPr/>
        </p:nvSpPr>
        <p:spPr>
          <a:xfrm>
            <a:off x="539996" y="7943896"/>
            <a:ext cx="9845835" cy="1466803"/>
          </a:xfrm>
          <a:prstGeom prst="rect">
            <a:avLst/>
          </a:prstGeom>
        </p:spPr>
        <p:txBody>
          <a:bodyPr vert="horz" lIns="0" tIns="0" rIns="0" bIns="0" rtlCol="0">
            <a:noAutofit/>
          </a:bodyPr>
          <a:lstStyle>
            <a:lvl1pPr marL="0" indent="0" algn="l" defTabSz="1371600" rtl="0" eaLnBrk="1" latinLnBrk="0" hangingPunct="1">
              <a:lnSpc>
                <a:spcPct val="107000"/>
              </a:lnSpc>
              <a:spcBef>
                <a:spcPts val="900"/>
              </a:spcBef>
              <a:spcAft>
                <a:spcPts val="900"/>
              </a:spcAft>
              <a:buClr>
                <a:schemeClr val="accent1"/>
              </a:buClr>
              <a:buFont typeface="Arial" panose="020B0604020202020204" pitchFamily="34" charset="0"/>
              <a:buNone/>
              <a:defRPr lang="en-GB" sz="2700" kern="1200" spc="-15" baseline="0" noProof="0">
                <a:solidFill>
                  <a:schemeClr val="tx2"/>
                </a:solidFill>
                <a:latin typeface="+mn-lt"/>
                <a:ea typeface="+mn-ea"/>
                <a:cs typeface="+mn-cs"/>
              </a:defRPr>
            </a:lvl1pPr>
            <a:lvl2pPr marL="540000" indent="-269082" algn="l" defTabSz="1371600" rtl="0" eaLnBrk="1" latinLnBrk="0" hangingPunct="1">
              <a:lnSpc>
                <a:spcPct val="107000"/>
              </a:lnSpc>
              <a:spcBef>
                <a:spcPts val="900"/>
              </a:spcBef>
              <a:spcAft>
                <a:spcPts val="900"/>
              </a:spcAft>
              <a:buClr>
                <a:schemeClr val="accent1"/>
              </a:buClr>
              <a:buFont typeface="Arial" panose="020B0604020202020204" pitchFamily="34" charset="0"/>
              <a:buChar char="•"/>
              <a:defRPr sz="2700" kern="1200">
                <a:solidFill>
                  <a:schemeClr val="tx2"/>
                </a:solidFill>
                <a:latin typeface="+mn-lt"/>
                <a:ea typeface="+mn-ea"/>
                <a:cs typeface="+mn-cs"/>
              </a:defRPr>
            </a:lvl2pPr>
            <a:lvl3pPr marL="809625" indent="-270000" algn="l" defTabSz="1371600" rtl="0" eaLnBrk="1" latinLnBrk="0" hangingPunct="1">
              <a:lnSpc>
                <a:spcPct val="107000"/>
              </a:lnSpc>
              <a:spcBef>
                <a:spcPts val="900"/>
              </a:spcBef>
              <a:spcAft>
                <a:spcPts val="900"/>
              </a:spcAft>
              <a:buClr>
                <a:schemeClr val="accent1"/>
              </a:buClr>
              <a:buFont typeface="Arial" panose="020B0604020202020204" pitchFamily="34" charset="0"/>
              <a:buChar char="•"/>
              <a:defRPr sz="2400" kern="1200">
                <a:solidFill>
                  <a:schemeClr val="tx2"/>
                </a:solidFill>
                <a:latin typeface="+mn-lt"/>
                <a:ea typeface="+mn-ea"/>
                <a:cs typeface="+mn-cs"/>
              </a:defRPr>
            </a:lvl3pPr>
            <a:lvl4pPr marL="1080000" indent="-270000" algn="l" defTabSz="1371600" rtl="0" eaLnBrk="1" latinLnBrk="0" hangingPunct="1">
              <a:lnSpc>
                <a:spcPct val="107000"/>
              </a:lnSpc>
              <a:spcBef>
                <a:spcPts val="900"/>
              </a:spcBef>
              <a:spcAft>
                <a:spcPts val="900"/>
              </a:spcAft>
              <a:buClr>
                <a:schemeClr val="accent1"/>
              </a:buClr>
              <a:buFont typeface="Arial" panose="020B0604020202020204" pitchFamily="34" charset="0"/>
              <a:buChar char="•"/>
              <a:tabLst>
                <a:tab pos="1345407" algn="l"/>
              </a:tabLst>
              <a:defRPr sz="2100" kern="1200">
                <a:solidFill>
                  <a:schemeClr val="tx2"/>
                </a:solidFill>
                <a:latin typeface="+mn-lt"/>
                <a:ea typeface="+mn-ea"/>
                <a:cs typeface="+mn-cs"/>
              </a:defRPr>
            </a:lvl4pPr>
            <a:lvl5pPr marL="0" indent="0" algn="l" defTabSz="1371600" rtl="0" eaLnBrk="1" latinLnBrk="0" hangingPunct="1">
              <a:lnSpc>
                <a:spcPct val="107000"/>
              </a:lnSpc>
              <a:spcBef>
                <a:spcPts val="900"/>
              </a:spcBef>
              <a:spcAft>
                <a:spcPts val="900"/>
              </a:spcAft>
              <a:buFont typeface="Arial" panose="020B0604020202020204" pitchFamily="34" charset="0"/>
              <a:buChar char="​"/>
              <a:defRPr lang="en-GB" sz="3000" b="1" kern="1200" cap="none" baseline="0" noProof="0" dirty="0">
                <a:solidFill>
                  <a:schemeClr val="tx2"/>
                </a:solidFill>
                <a:latin typeface="+mn-lt"/>
                <a:ea typeface="+mn-ea"/>
                <a:cs typeface="+mn-cs"/>
              </a:defRPr>
            </a:lvl5pPr>
            <a:lvl6pPr marL="0" indent="0" algn="l" defTabSz="1371600" rtl="0" eaLnBrk="1" latinLnBrk="0" hangingPunct="1">
              <a:lnSpc>
                <a:spcPct val="107000"/>
              </a:lnSpc>
              <a:spcBef>
                <a:spcPts val="900"/>
              </a:spcBef>
              <a:spcAft>
                <a:spcPts val="900"/>
              </a:spcAft>
              <a:buFont typeface="Arial" panose="020B0604020202020204" pitchFamily="34" charset="0"/>
              <a:buChar char="​"/>
              <a:defRPr sz="3000" kern="1200">
                <a:solidFill>
                  <a:schemeClr val="tx2"/>
                </a:solidFill>
                <a:latin typeface="+mn-lt"/>
                <a:ea typeface="+mn-ea"/>
                <a:cs typeface="+mn-cs"/>
              </a:defRPr>
            </a:lvl6pPr>
            <a:lvl7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baseline="0">
                <a:solidFill>
                  <a:schemeClr val="tx2"/>
                </a:solidFill>
                <a:latin typeface="+mn-lt"/>
                <a:ea typeface="+mn-ea"/>
                <a:cs typeface="+mn-cs"/>
              </a:defRPr>
            </a:lvl7pPr>
            <a:lvl8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a:solidFill>
                  <a:schemeClr val="tx2"/>
                </a:solidFill>
                <a:latin typeface="+mn-lt"/>
                <a:ea typeface="+mn-ea"/>
                <a:cs typeface="+mn-cs"/>
              </a:defRPr>
            </a:lvl8pPr>
            <a:lvl9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baseline="0">
                <a:solidFill>
                  <a:schemeClr val="tx2"/>
                </a:solidFill>
                <a:latin typeface="+mn-lt"/>
                <a:ea typeface="+mn-ea"/>
                <a:cs typeface="+mn-cs"/>
              </a:defRPr>
            </a:lvl9pPr>
          </a:lstStyle>
          <a:p>
            <a:r>
              <a:rPr lang="en-US" sz="3200" b="1" dirty="0" err="1">
                <a:solidFill>
                  <a:schemeClr val="bg1"/>
                </a:solidFill>
              </a:rPr>
              <a:t>Sluk</a:t>
            </a:r>
            <a:r>
              <a:rPr lang="en-US" sz="3200" b="1" dirty="0">
                <a:solidFill>
                  <a:schemeClr val="bg1"/>
                </a:solidFill>
              </a:rPr>
              <a:t> </a:t>
            </a:r>
            <a:r>
              <a:rPr lang="en-US" sz="3200" b="1" dirty="0" err="1">
                <a:solidFill>
                  <a:schemeClr val="bg1"/>
                </a:solidFill>
              </a:rPr>
              <a:t>venligst</a:t>
            </a:r>
            <a:r>
              <a:rPr lang="en-US" sz="3200" b="1" dirty="0">
                <a:solidFill>
                  <a:schemeClr val="bg1"/>
                </a:solidFill>
              </a:rPr>
              <a:t> for </a:t>
            </a:r>
            <a:r>
              <a:rPr lang="en-US" sz="3200" b="1" dirty="0" err="1">
                <a:solidFill>
                  <a:schemeClr val="bg1"/>
                </a:solidFill>
              </a:rPr>
              <a:t>mikrofon</a:t>
            </a:r>
            <a:r>
              <a:rPr lang="en-US" sz="3200" b="1" dirty="0">
                <a:solidFill>
                  <a:schemeClr val="bg1"/>
                </a:solidFill>
              </a:rPr>
              <a:t> og video</a:t>
            </a:r>
          </a:p>
          <a:p>
            <a:pPr>
              <a:spcAft>
                <a:spcPts val="1800"/>
              </a:spcAft>
            </a:pPr>
            <a:r>
              <a:rPr lang="en-US" sz="3200" b="1" dirty="0" err="1">
                <a:solidFill>
                  <a:schemeClr val="bg1"/>
                </a:solidFill>
              </a:rPr>
              <a:t>Spørgsmål</a:t>
            </a:r>
            <a:r>
              <a:rPr lang="en-US" sz="3200" b="1" dirty="0">
                <a:solidFill>
                  <a:schemeClr val="bg1"/>
                </a:solidFill>
              </a:rPr>
              <a:t> </a:t>
            </a:r>
            <a:r>
              <a:rPr lang="en-US" sz="3200" b="1" dirty="0" err="1">
                <a:solidFill>
                  <a:schemeClr val="bg1"/>
                </a:solidFill>
              </a:rPr>
              <a:t>kan</a:t>
            </a:r>
            <a:r>
              <a:rPr lang="en-US" sz="3200" b="1" dirty="0">
                <a:solidFill>
                  <a:schemeClr val="bg1"/>
                </a:solidFill>
              </a:rPr>
              <a:t> </a:t>
            </a:r>
            <a:r>
              <a:rPr lang="en-US" sz="3200" b="1" dirty="0" err="1">
                <a:solidFill>
                  <a:schemeClr val="bg1"/>
                </a:solidFill>
              </a:rPr>
              <a:t>stilles</a:t>
            </a:r>
            <a:r>
              <a:rPr lang="en-US" sz="3200" b="1" dirty="0">
                <a:solidFill>
                  <a:schemeClr val="bg1"/>
                </a:solidFill>
              </a:rPr>
              <a:t> via </a:t>
            </a:r>
            <a:r>
              <a:rPr lang="en-US" sz="3200" b="1" dirty="0" err="1">
                <a:solidFill>
                  <a:schemeClr val="bg1"/>
                </a:solidFill>
              </a:rPr>
              <a:t>chatten</a:t>
            </a:r>
            <a:endParaRPr lang="en-GB" sz="2400" b="1" dirty="0">
              <a:solidFill>
                <a:schemeClr val="bg1"/>
              </a:solidFill>
            </a:endParaRPr>
          </a:p>
        </p:txBody>
      </p:sp>
      <p:pic>
        <p:nvPicPr>
          <p:cNvPr id="40" name="Graphic 39">
            <a:extLst>
              <a:ext uri="{FF2B5EF4-FFF2-40B4-BE49-F238E27FC236}">
                <a16:creationId xmlns:a16="http://schemas.microsoft.com/office/drawing/2014/main" id="{48035BF5-A3E3-42C8-B2D8-205763236D6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399" t="4967" r="27810" b="23474"/>
          <a:stretch/>
        </p:blipFill>
        <p:spPr>
          <a:xfrm>
            <a:off x="16084795" y="257856"/>
            <a:ext cx="1981969" cy="1644291"/>
          </a:xfrm>
          <a:prstGeom prst="rect">
            <a:avLst/>
          </a:prstGeom>
        </p:spPr>
      </p:pic>
      <p:sp>
        <p:nvSpPr>
          <p:cNvPr id="2" name="Rectangle: Rounded Corners 1">
            <a:extLst>
              <a:ext uri="{FF2B5EF4-FFF2-40B4-BE49-F238E27FC236}">
                <a16:creationId xmlns:a16="http://schemas.microsoft.com/office/drawing/2014/main" id="{B77AECB0-0E25-18AA-5C22-F3BC13DC5DC4}"/>
              </a:ext>
            </a:extLst>
          </p:cNvPr>
          <p:cNvSpPr/>
          <p:nvPr/>
        </p:nvSpPr>
        <p:spPr>
          <a:xfrm>
            <a:off x="11903222" y="7344838"/>
            <a:ext cx="4895557" cy="1781561"/>
          </a:xfrm>
          <a:custGeom>
            <a:avLst/>
            <a:gdLst>
              <a:gd name="connsiteX0" fmla="*/ 0 w 4895557"/>
              <a:gd name="connsiteY0" fmla="*/ 296933 h 1781561"/>
              <a:gd name="connsiteX1" fmla="*/ 296933 w 4895557"/>
              <a:gd name="connsiteY1" fmla="*/ 0 h 1781561"/>
              <a:gd name="connsiteX2" fmla="*/ 748611 w 4895557"/>
              <a:gd name="connsiteY2" fmla="*/ 0 h 1781561"/>
              <a:gd name="connsiteX3" fmla="*/ 1329339 w 4895557"/>
              <a:gd name="connsiteY3" fmla="*/ 0 h 1781561"/>
              <a:gd name="connsiteX4" fmla="*/ 1910067 w 4895557"/>
              <a:gd name="connsiteY4" fmla="*/ 0 h 1781561"/>
              <a:gd name="connsiteX5" fmla="*/ 2533812 w 4895557"/>
              <a:gd name="connsiteY5" fmla="*/ 0 h 1781561"/>
              <a:gd name="connsiteX6" fmla="*/ 3157558 w 4895557"/>
              <a:gd name="connsiteY6" fmla="*/ 0 h 1781561"/>
              <a:gd name="connsiteX7" fmla="*/ 3566218 w 4895557"/>
              <a:gd name="connsiteY7" fmla="*/ 0 h 1781561"/>
              <a:gd name="connsiteX8" fmla="*/ 3974879 w 4895557"/>
              <a:gd name="connsiteY8" fmla="*/ 0 h 1781561"/>
              <a:gd name="connsiteX9" fmla="*/ 4598624 w 4895557"/>
              <a:gd name="connsiteY9" fmla="*/ 0 h 1781561"/>
              <a:gd name="connsiteX10" fmla="*/ 4895557 w 4895557"/>
              <a:gd name="connsiteY10" fmla="*/ 296933 h 1781561"/>
              <a:gd name="connsiteX11" fmla="*/ 4895557 w 4895557"/>
              <a:gd name="connsiteY11" fmla="*/ 914534 h 1781561"/>
              <a:gd name="connsiteX12" fmla="*/ 4895557 w 4895557"/>
              <a:gd name="connsiteY12" fmla="*/ 1484628 h 1781561"/>
              <a:gd name="connsiteX13" fmla="*/ 4598624 w 4895557"/>
              <a:gd name="connsiteY13" fmla="*/ 1781561 h 1781561"/>
              <a:gd name="connsiteX14" fmla="*/ 4189963 w 4895557"/>
              <a:gd name="connsiteY14" fmla="*/ 1781561 h 1781561"/>
              <a:gd name="connsiteX15" fmla="*/ 3609235 w 4895557"/>
              <a:gd name="connsiteY15" fmla="*/ 1781561 h 1781561"/>
              <a:gd name="connsiteX16" fmla="*/ 3028507 w 4895557"/>
              <a:gd name="connsiteY16" fmla="*/ 1781561 h 1781561"/>
              <a:gd name="connsiteX17" fmla="*/ 2619846 w 4895557"/>
              <a:gd name="connsiteY17" fmla="*/ 1781561 h 1781561"/>
              <a:gd name="connsiteX18" fmla="*/ 2168169 w 4895557"/>
              <a:gd name="connsiteY18" fmla="*/ 1781561 h 1781561"/>
              <a:gd name="connsiteX19" fmla="*/ 1544423 w 4895557"/>
              <a:gd name="connsiteY19" fmla="*/ 1781561 h 1781561"/>
              <a:gd name="connsiteX20" fmla="*/ 920678 w 4895557"/>
              <a:gd name="connsiteY20" fmla="*/ 1781561 h 1781561"/>
              <a:gd name="connsiteX21" fmla="*/ 296933 w 4895557"/>
              <a:gd name="connsiteY21" fmla="*/ 1781561 h 1781561"/>
              <a:gd name="connsiteX22" fmla="*/ 0 w 4895557"/>
              <a:gd name="connsiteY22" fmla="*/ 1484628 h 1781561"/>
              <a:gd name="connsiteX23" fmla="*/ 0 w 4895557"/>
              <a:gd name="connsiteY23" fmla="*/ 926411 h 1781561"/>
              <a:gd name="connsiteX24" fmla="*/ 0 w 4895557"/>
              <a:gd name="connsiteY24" fmla="*/ 296933 h 178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95557" h="1781561" fill="none" extrusionOk="0">
                <a:moveTo>
                  <a:pt x="0" y="296933"/>
                </a:moveTo>
                <a:cubicBezTo>
                  <a:pt x="21627" y="158035"/>
                  <a:pt x="135579" y="2790"/>
                  <a:pt x="296933" y="0"/>
                </a:cubicBezTo>
                <a:cubicBezTo>
                  <a:pt x="478289" y="-52784"/>
                  <a:pt x="541141" y="40626"/>
                  <a:pt x="748611" y="0"/>
                </a:cubicBezTo>
                <a:cubicBezTo>
                  <a:pt x="956081" y="-40626"/>
                  <a:pt x="1189325" y="26373"/>
                  <a:pt x="1329339" y="0"/>
                </a:cubicBezTo>
                <a:cubicBezTo>
                  <a:pt x="1469353" y="-26373"/>
                  <a:pt x="1766483" y="18884"/>
                  <a:pt x="1910067" y="0"/>
                </a:cubicBezTo>
                <a:cubicBezTo>
                  <a:pt x="2053651" y="-18884"/>
                  <a:pt x="2262912" y="18260"/>
                  <a:pt x="2533812" y="0"/>
                </a:cubicBezTo>
                <a:cubicBezTo>
                  <a:pt x="2804712" y="-18260"/>
                  <a:pt x="2849983" y="58583"/>
                  <a:pt x="3157558" y="0"/>
                </a:cubicBezTo>
                <a:cubicBezTo>
                  <a:pt x="3465133" y="-58583"/>
                  <a:pt x="3402054" y="34298"/>
                  <a:pt x="3566218" y="0"/>
                </a:cubicBezTo>
                <a:cubicBezTo>
                  <a:pt x="3730382" y="-34298"/>
                  <a:pt x="3802655" y="972"/>
                  <a:pt x="3974879" y="0"/>
                </a:cubicBezTo>
                <a:cubicBezTo>
                  <a:pt x="4147103" y="-972"/>
                  <a:pt x="4413276" y="456"/>
                  <a:pt x="4598624" y="0"/>
                </a:cubicBezTo>
                <a:cubicBezTo>
                  <a:pt x="4764018" y="-19075"/>
                  <a:pt x="4878489" y="177191"/>
                  <a:pt x="4895557" y="296933"/>
                </a:cubicBezTo>
                <a:cubicBezTo>
                  <a:pt x="4951539" y="561762"/>
                  <a:pt x="4859504" y="613975"/>
                  <a:pt x="4895557" y="914534"/>
                </a:cubicBezTo>
                <a:cubicBezTo>
                  <a:pt x="4931610" y="1215093"/>
                  <a:pt x="4832517" y="1310452"/>
                  <a:pt x="4895557" y="1484628"/>
                </a:cubicBezTo>
                <a:cubicBezTo>
                  <a:pt x="4886478" y="1645967"/>
                  <a:pt x="4730649" y="1764025"/>
                  <a:pt x="4598624" y="1781561"/>
                </a:cubicBezTo>
                <a:cubicBezTo>
                  <a:pt x="4422001" y="1824644"/>
                  <a:pt x="4304021" y="1781268"/>
                  <a:pt x="4189963" y="1781561"/>
                </a:cubicBezTo>
                <a:cubicBezTo>
                  <a:pt x="4075905" y="1781854"/>
                  <a:pt x="3752485" y="1741085"/>
                  <a:pt x="3609235" y="1781561"/>
                </a:cubicBezTo>
                <a:cubicBezTo>
                  <a:pt x="3465985" y="1822037"/>
                  <a:pt x="3170883" y="1737554"/>
                  <a:pt x="3028507" y="1781561"/>
                </a:cubicBezTo>
                <a:cubicBezTo>
                  <a:pt x="2886131" y="1825568"/>
                  <a:pt x="2790004" y="1738261"/>
                  <a:pt x="2619846" y="1781561"/>
                </a:cubicBezTo>
                <a:cubicBezTo>
                  <a:pt x="2449688" y="1824861"/>
                  <a:pt x="2388241" y="1730009"/>
                  <a:pt x="2168169" y="1781561"/>
                </a:cubicBezTo>
                <a:cubicBezTo>
                  <a:pt x="1948097" y="1833113"/>
                  <a:pt x="1670852" y="1776973"/>
                  <a:pt x="1544423" y="1781561"/>
                </a:cubicBezTo>
                <a:cubicBezTo>
                  <a:pt x="1417994" y="1786149"/>
                  <a:pt x="1103990" y="1755848"/>
                  <a:pt x="920678" y="1781561"/>
                </a:cubicBezTo>
                <a:cubicBezTo>
                  <a:pt x="737367" y="1807274"/>
                  <a:pt x="598650" y="1730652"/>
                  <a:pt x="296933" y="1781561"/>
                </a:cubicBezTo>
                <a:cubicBezTo>
                  <a:pt x="100497" y="1778471"/>
                  <a:pt x="11819" y="1627607"/>
                  <a:pt x="0" y="1484628"/>
                </a:cubicBezTo>
                <a:cubicBezTo>
                  <a:pt x="-23299" y="1298266"/>
                  <a:pt x="65457" y="1080860"/>
                  <a:pt x="0" y="926411"/>
                </a:cubicBezTo>
                <a:cubicBezTo>
                  <a:pt x="-65457" y="771962"/>
                  <a:pt x="54396" y="588641"/>
                  <a:pt x="0" y="296933"/>
                </a:cubicBezTo>
                <a:close/>
              </a:path>
              <a:path w="4895557" h="1781561" stroke="0" extrusionOk="0">
                <a:moveTo>
                  <a:pt x="0" y="296933"/>
                </a:moveTo>
                <a:cubicBezTo>
                  <a:pt x="20894" y="132552"/>
                  <a:pt x="138093" y="4322"/>
                  <a:pt x="296933" y="0"/>
                </a:cubicBezTo>
                <a:cubicBezTo>
                  <a:pt x="425181" y="-30443"/>
                  <a:pt x="763170" y="7115"/>
                  <a:pt x="920678" y="0"/>
                </a:cubicBezTo>
                <a:cubicBezTo>
                  <a:pt x="1078186" y="-7115"/>
                  <a:pt x="1343799" y="30857"/>
                  <a:pt x="1544423" y="0"/>
                </a:cubicBezTo>
                <a:cubicBezTo>
                  <a:pt x="1745047" y="-30857"/>
                  <a:pt x="1857547" y="21987"/>
                  <a:pt x="2082135" y="0"/>
                </a:cubicBezTo>
                <a:cubicBezTo>
                  <a:pt x="2306723" y="-21987"/>
                  <a:pt x="2397519" y="26227"/>
                  <a:pt x="2533812" y="0"/>
                </a:cubicBezTo>
                <a:cubicBezTo>
                  <a:pt x="2670105" y="-26227"/>
                  <a:pt x="2807695" y="40237"/>
                  <a:pt x="2942473" y="0"/>
                </a:cubicBezTo>
                <a:cubicBezTo>
                  <a:pt x="3077251" y="-40237"/>
                  <a:pt x="3257801" y="40511"/>
                  <a:pt x="3523201" y="0"/>
                </a:cubicBezTo>
                <a:cubicBezTo>
                  <a:pt x="3788601" y="-40511"/>
                  <a:pt x="3924788" y="20420"/>
                  <a:pt x="4103930" y="0"/>
                </a:cubicBezTo>
                <a:cubicBezTo>
                  <a:pt x="4283072" y="-20420"/>
                  <a:pt x="4433434" y="43059"/>
                  <a:pt x="4598624" y="0"/>
                </a:cubicBezTo>
                <a:cubicBezTo>
                  <a:pt x="4759735" y="-33749"/>
                  <a:pt x="4931563" y="144374"/>
                  <a:pt x="4895557" y="296933"/>
                </a:cubicBezTo>
                <a:cubicBezTo>
                  <a:pt x="4913986" y="453835"/>
                  <a:pt x="4838235" y="688109"/>
                  <a:pt x="4895557" y="878904"/>
                </a:cubicBezTo>
                <a:cubicBezTo>
                  <a:pt x="4952879" y="1069699"/>
                  <a:pt x="4826172" y="1214249"/>
                  <a:pt x="4895557" y="1484628"/>
                </a:cubicBezTo>
                <a:cubicBezTo>
                  <a:pt x="4905851" y="1644416"/>
                  <a:pt x="4771923" y="1812236"/>
                  <a:pt x="4598624" y="1781561"/>
                </a:cubicBezTo>
                <a:cubicBezTo>
                  <a:pt x="4289145" y="1800108"/>
                  <a:pt x="4209284" y="1747412"/>
                  <a:pt x="3974879" y="1781561"/>
                </a:cubicBezTo>
                <a:cubicBezTo>
                  <a:pt x="3740475" y="1815710"/>
                  <a:pt x="3623964" y="1767739"/>
                  <a:pt x="3437167" y="1781561"/>
                </a:cubicBezTo>
                <a:cubicBezTo>
                  <a:pt x="3250370" y="1795383"/>
                  <a:pt x="3149811" y="1753392"/>
                  <a:pt x="3028507" y="1781561"/>
                </a:cubicBezTo>
                <a:cubicBezTo>
                  <a:pt x="2907203" y="1809730"/>
                  <a:pt x="2629105" y="1736708"/>
                  <a:pt x="2447779" y="1781561"/>
                </a:cubicBezTo>
                <a:cubicBezTo>
                  <a:pt x="2266453" y="1826414"/>
                  <a:pt x="2218446" y="1769242"/>
                  <a:pt x="1996101" y="1781561"/>
                </a:cubicBezTo>
                <a:cubicBezTo>
                  <a:pt x="1773756" y="1793880"/>
                  <a:pt x="1595648" y="1725234"/>
                  <a:pt x="1415373" y="1781561"/>
                </a:cubicBezTo>
                <a:cubicBezTo>
                  <a:pt x="1235098" y="1837888"/>
                  <a:pt x="1160809" y="1771104"/>
                  <a:pt x="920678" y="1781561"/>
                </a:cubicBezTo>
                <a:cubicBezTo>
                  <a:pt x="680547" y="1792018"/>
                  <a:pt x="489818" y="1725094"/>
                  <a:pt x="296933" y="1781561"/>
                </a:cubicBezTo>
                <a:cubicBezTo>
                  <a:pt x="155556" y="1786680"/>
                  <a:pt x="-10774" y="1648276"/>
                  <a:pt x="0" y="1484628"/>
                </a:cubicBezTo>
                <a:cubicBezTo>
                  <a:pt x="-72492" y="1349500"/>
                  <a:pt x="31886" y="1065383"/>
                  <a:pt x="0" y="867027"/>
                </a:cubicBezTo>
                <a:cubicBezTo>
                  <a:pt x="-31886" y="668671"/>
                  <a:pt x="16774" y="489268"/>
                  <a:pt x="0" y="296933"/>
                </a:cubicBezTo>
                <a:close/>
              </a:path>
            </a:pathLst>
          </a:custGeom>
          <a:ln w="76200">
            <a:solidFill>
              <a:schemeClr val="bg1"/>
            </a:solidFill>
            <a:extLst>
              <a:ext uri="{C807C97D-BFC1-408E-A445-0C87EB9F89A2}">
                <ask:lineSketchStyleProps xmlns:ask="http://schemas.microsoft.com/office/drawing/2018/sketchyshapes" sd="298953686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algn="ctr"/>
            <a:endParaRPr lang="da-DK" sz="2400" spc="10"/>
          </a:p>
        </p:txBody>
      </p:sp>
      <p:sp>
        <p:nvSpPr>
          <p:cNvPr id="4" name="Text Placeholder 22">
            <a:extLst>
              <a:ext uri="{FF2B5EF4-FFF2-40B4-BE49-F238E27FC236}">
                <a16:creationId xmlns:a16="http://schemas.microsoft.com/office/drawing/2014/main" id="{58F05C0A-F3AC-897E-5627-986CABC353CF}"/>
              </a:ext>
            </a:extLst>
          </p:cNvPr>
          <p:cNvSpPr txBox="1">
            <a:spLocks/>
          </p:cNvSpPr>
          <p:nvPr/>
        </p:nvSpPr>
        <p:spPr>
          <a:xfrm>
            <a:off x="12269393" y="7672803"/>
            <a:ext cx="4311006" cy="1182502"/>
          </a:xfrm>
          <a:prstGeom prst="rect">
            <a:avLst/>
          </a:prstGeom>
        </p:spPr>
        <p:txBody>
          <a:bodyPr vert="horz" lIns="0" tIns="0" rIns="0" bIns="0" rtlCol="0">
            <a:noAutofit/>
          </a:bodyPr>
          <a:lstStyle>
            <a:lvl1pPr marL="0" indent="0" algn="l" defTabSz="1371600" rtl="0" eaLnBrk="1" latinLnBrk="0" hangingPunct="1">
              <a:lnSpc>
                <a:spcPct val="107000"/>
              </a:lnSpc>
              <a:spcBef>
                <a:spcPts val="900"/>
              </a:spcBef>
              <a:spcAft>
                <a:spcPts val="900"/>
              </a:spcAft>
              <a:buClr>
                <a:schemeClr val="accent1"/>
              </a:buClr>
              <a:buFont typeface="Arial" panose="020B0604020202020204" pitchFamily="34" charset="0"/>
              <a:buNone/>
              <a:defRPr lang="en-GB" sz="2700" kern="1200" spc="-15" baseline="0" noProof="0">
                <a:solidFill>
                  <a:schemeClr val="tx2"/>
                </a:solidFill>
                <a:latin typeface="+mn-lt"/>
                <a:ea typeface="+mn-ea"/>
                <a:cs typeface="+mn-cs"/>
              </a:defRPr>
            </a:lvl1pPr>
            <a:lvl2pPr marL="540000" indent="-269082" algn="l" defTabSz="1371600" rtl="0" eaLnBrk="1" latinLnBrk="0" hangingPunct="1">
              <a:lnSpc>
                <a:spcPct val="107000"/>
              </a:lnSpc>
              <a:spcBef>
                <a:spcPts val="900"/>
              </a:spcBef>
              <a:spcAft>
                <a:spcPts val="900"/>
              </a:spcAft>
              <a:buClr>
                <a:schemeClr val="accent1"/>
              </a:buClr>
              <a:buFont typeface="Arial" panose="020B0604020202020204" pitchFamily="34" charset="0"/>
              <a:buChar char="•"/>
              <a:defRPr sz="2700" kern="1200">
                <a:solidFill>
                  <a:schemeClr val="tx2"/>
                </a:solidFill>
                <a:latin typeface="+mn-lt"/>
                <a:ea typeface="+mn-ea"/>
                <a:cs typeface="+mn-cs"/>
              </a:defRPr>
            </a:lvl2pPr>
            <a:lvl3pPr marL="809625" indent="-270000" algn="l" defTabSz="1371600" rtl="0" eaLnBrk="1" latinLnBrk="0" hangingPunct="1">
              <a:lnSpc>
                <a:spcPct val="107000"/>
              </a:lnSpc>
              <a:spcBef>
                <a:spcPts val="900"/>
              </a:spcBef>
              <a:spcAft>
                <a:spcPts val="900"/>
              </a:spcAft>
              <a:buClr>
                <a:schemeClr val="accent1"/>
              </a:buClr>
              <a:buFont typeface="Arial" panose="020B0604020202020204" pitchFamily="34" charset="0"/>
              <a:buChar char="•"/>
              <a:defRPr sz="2400" kern="1200">
                <a:solidFill>
                  <a:schemeClr val="tx2"/>
                </a:solidFill>
                <a:latin typeface="+mn-lt"/>
                <a:ea typeface="+mn-ea"/>
                <a:cs typeface="+mn-cs"/>
              </a:defRPr>
            </a:lvl3pPr>
            <a:lvl4pPr marL="1080000" indent="-270000" algn="l" defTabSz="1371600" rtl="0" eaLnBrk="1" latinLnBrk="0" hangingPunct="1">
              <a:lnSpc>
                <a:spcPct val="107000"/>
              </a:lnSpc>
              <a:spcBef>
                <a:spcPts val="900"/>
              </a:spcBef>
              <a:spcAft>
                <a:spcPts val="900"/>
              </a:spcAft>
              <a:buClr>
                <a:schemeClr val="accent1"/>
              </a:buClr>
              <a:buFont typeface="Arial" panose="020B0604020202020204" pitchFamily="34" charset="0"/>
              <a:buChar char="•"/>
              <a:tabLst>
                <a:tab pos="1345407" algn="l"/>
              </a:tabLst>
              <a:defRPr sz="2100" kern="1200">
                <a:solidFill>
                  <a:schemeClr val="tx2"/>
                </a:solidFill>
                <a:latin typeface="+mn-lt"/>
                <a:ea typeface="+mn-ea"/>
                <a:cs typeface="+mn-cs"/>
              </a:defRPr>
            </a:lvl4pPr>
            <a:lvl5pPr marL="0" indent="0" algn="l" defTabSz="1371600" rtl="0" eaLnBrk="1" latinLnBrk="0" hangingPunct="1">
              <a:lnSpc>
                <a:spcPct val="107000"/>
              </a:lnSpc>
              <a:spcBef>
                <a:spcPts val="900"/>
              </a:spcBef>
              <a:spcAft>
                <a:spcPts val="900"/>
              </a:spcAft>
              <a:buFont typeface="Arial" panose="020B0604020202020204" pitchFamily="34" charset="0"/>
              <a:buChar char="​"/>
              <a:defRPr lang="en-GB" sz="3000" b="1" kern="1200" cap="none" baseline="0" noProof="0" dirty="0">
                <a:solidFill>
                  <a:schemeClr val="tx2"/>
                </a:solidFill>
                <a:latin typeface="+mn-lt"/>
                <a:ea typeface="+mn-ea"/>
                <a:cs typeface="+mn-cs"/>
              </a:defRPr>
            </a:lvl5pPr>
            <a:lvl6pPr marL="0" indent="0" algn="l" defTabSz="1371600" rtl="0" eaLnBrk="1" latinLnBrk="0" hangingPunct="1">
              <a:lnSpc>
                <a:spcPct val="107000"/>
              </a:lnSpc>
              <a:spcBef>
                <a:spcPts val="900"/>
              </a:spcBef>
              <a:spcAft>
                <a:spcPts val="900"/>
              </a:spcAft>
              <a:buFont typeface="Arial" panose="020B0604020202020204" pitchFamily="34" charset="0"/>
              <a:buChar char="​"/>
              <a:defRPr sz="3000" kern="1200">
                <a:solidFill>
                  <a:schemeClr val="tx2"/>
                </a:solidFill>
                <a:latin typeface="+mn-lt"/>
                <a:ea typeface="+mn-ea"/>
                <a:cs typeface="+mn-cs"/>
              </a:defRPr>
            </a:lvl6pPr>
            <a:lvl7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baseline="0">
                <a:solidFill>
                  <a:schemeClr val="tx2"/>
                </a:solidFill>
                <a:latin typeface="+mn-lt"/>
                <a:ea typeface="+mn-ea"/>
                <a:cs typeface="+mn-cs"/>
              </a:defRPr>
            </a:lvl7pPr>
            <a:lvl8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a:solidFill>
                  <a:schemeClr val="tx2"/>
                </a:solidFill>
                <a:latin typeface="+mn-lt"/>
                <a:ea typeface="+mn-ea"/>
                <a:cs typeface="+mn-cs"/>
              </a:defRPr>
            </a:lvl8pPr>
            <a:lvl9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baseline="0">
                <a:solidFill>
                  <a:schemeClr val="tx2"/>
                </a:solidFill>
                <a:latin typeface="+mn-lt"/>
                <a:ea typeface="+mn-ea"/>
                <a:cs typeface="+mn-cs"/>
              </a:defRPr>
            </a:lvl9pPr>
          </a:lstStyle>
          <a:p>
            <a:r>
              <a:rPr lang="da-DK" sz="3200" b="1" dirty="0">
                <a:solidFill>
                  <a:schemeClr val="bg1"/>
                </a:solidFill>
              </a:rPr>
              <a:t>Denne træningssession bliver optaget</a:t>
            </a:r>
            <a:endParaRPr lang="da-DK" sz="2400" b="1" dirty="0">
              <a:solidFill>
                <a:schemeClr val="bg1"/>
              </a:solidFill>
            </a:endParaRPr>
          </a:p>
        </p:txBody>
      </p:sp>
    </p:spTree>
    <p:extLst>
      <p:ext uri="{BB962C8B-B14F-4D97-AF65-F5344CB8AC3E}">
        <p14:creationId xmlns:p14="http://schemas.microsoft.com/office/powerpoint/2010/main" val="3652225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B465-7968-44FF-9CD9-7254E2ABD32F}"/>
              </a:ext>
            </a:extLst>
          </p:cNvPr>
          <p:cNvSpPr>
            <a:spLocks noGrp="1"/>
          </p:cNvSpPr>
          <p:nvPr>
            <p:ph type="title"/>
          </p:nvPr>
        </p:nvSpPr>
        <p:spPr>
          <a:xfrm>
            <a:off x="538163" y="648000"/>
            <a:ext cx="17209293" cy="1471313"/>
          </a:xfrm>
        </p:spPr>
        <p:txBody>
          <a:bodyPr anchor="t">
            <a:normAutofit/>
          </a:bodyPr>
          <a:lstStyle/>
          <a:p>
            <a:r>
              <a:rPr lang="en-US" b="1" dirty="0"/>
              <a:t>The NNF Dashboard</a:t>
            </a:r>
            <a:endParaRPr lang="da-DK" b="1" dirty="0"/>
          </a:p>
        </p:txBody>
      </p:sp>
      <p:pic>
        <p:nvPicPr>
          <p:cNvPr id="6" name="Picture 5" descr="A computer with a blue screen&#10;&#10;Description automatically generated">
            <a:extLst>
              <a:ext uri="{FF2B5EF4-FFF2-40B4-BE49-F238E27FC236}">
                <a16:creationId xmlns:a16="http://schemas.microsoft.com/office/drawing/2014/main" id="{0DF74A49-B492-41D7-B86F-EE1318AD8619}"/>
              </a:ext>
            </a:extLst>
          </p:cNvPr>
          <p:cNvPicPr>
            <a:picLocks noChangeAspect="1"/>
          </p:cNvPicPr>
          <p:nvPr/>
        </p:nvPicPr>
        <p:blipFill>
          <a:blip r:embed="rId3"/>
          <a:stretch>
            <a:fillRect/>
          </a:stretch>
        </p:blipFill>
        <p:spPr>
          <a:xfrm>
            <a:off x="2375905" y="1965960"/>
            <a:ext cx="13533807" cy="6665400"/>
          </a:xfrm>
          <a:prstGeom prst="rect">
            <a:avLst/>
          </a:prstGeom>
          <a:noFill/>
        </p:spPr>
      </p:pic>
      <p:sp>
        <p:nvSpPr>
          <p:cNvPr id="11" name="Footer Placeholder 3">
            <a:extLst>
              <a:ext uri="{FF2B5EF4-FFF2-40B4-BE49-F238E27FC236}">
                <a16:creationId xmlns:a16="http://schemas.microsoft.com/office/drawing/2014/main" id="{88E96152-08D6-CCF7-D839-D97349D6583B}"/>
              </a:ext>
            </a:extLst>
          </p:cNvPr>
          <p:cNvSpPr>
            <a:spLocks noGrp="1"/>
          </p:cNvSpPr>
          <p:nvPr>
            <p:ph type="ftr" sz="quarter" idx="11"/>
          </p:nvPr>
        </p:nvSpPr>
        <p:spPr>
          <a:xfrm>
            <a:off x="4320000" y="9682844"/>
            <a:ext cx="7009200" cy="216000"/>
          </a:xfrm>
        </p:spPr>
        <p:txBody>
          <a:bodyPr/>
          <a:lstStyle/>
          <a:p>
            <a:endParaRPr lang="en-GB" noProof="0"/>
          </a:p>
        </p:txBody>
      </p:sp>
      <p:sp>
        <p:nvSpPr>
          <p:cNvPr id="4" name="Slide Number Placeholder 3">
            <a:extLst>
              <a:ext uri="{FF2B5EF4-FFF2-40B4-BE49-F238E27FC236}">
                <a16:creationId xmlns:a16="http://schemas.microsoft.com/office/drawing/2014/main" id="{EFEA6569-E32B-4147-AD7F-BDB27F48BD02}"/>
              </a:ext>
            </a:extLst>
          </p:cNvPr>
          <p:cNvSpPr>
            <a:spLocks noGrp="1"/>
          </p:cNvSpPr>
          <p:nvPr>
            <p:ph type="sldNum" sz="quarter" idx="12"/>
          </p:nvPr>
        </p:nvSpPr>
        <p:spPr>
          <a:xfrm>
            <a:off x="17206686" y="9664913"/>
            <a:ext cx="541314" cy="251862"/>
          </a:xfrm>
        </p:spPr>
        <p:txBody>
          <a:bodyPr anchor="ctr">
            <a:normAutofit/>
          </a:bodyPr>
          <a:lstStyle/>
          <a:p>
            <a:pPr>
              <a:spcAft>
                <a:spcPts val="600"/>
              </a:spcAft>
            </a:pPr>
            <a:fld id="{4D833E3B-2778-42F4-9ABB-9F6DE98C7B48}" type="slidenum">
              <a:rPr lang="en-GB" smtClean="0"/>
              <a:pPr>
                <a:spcAft>
                  <a:spcPts val="600"/>
                </a:spcAft>
              </a:pPr>
              <a:t>10</a:t>
            </a:fld>
            <a:endParaRPr lang="en-GB"/>
          </a:p>
        </p:txBody>
      </p:sp>
      <p:sp>
        <p:nvSpPr>
          <p:cNvPr id="5" name="TextBox 4">
            <a:extLst>
              <a:ext uri="{FF2B5EF4-FFF2-40B4-BE49-F238E27FC236}">
                <a16:creationId xmlns:a16="http://schemas.microsoft.com/office/drawing/2014/main" id="{4BE69055-E5CC-92F0-295F-7B99BA6C9C45}"/>
              </a:ext>
            </a:extLst>
          </p:cNvPr>
          <p:cNvSpPr txBox="1"/>
          <p:nvPr/>
        </p:nvSpPr>
        <p:spPr>
          <a:xfrm>
            <a:off x="5754572" y="8759514"/>
            <a:ext cx="7419718" cy="923330"/>
          </a:xfrm>
          <a:prstGeom prst="rect">
            <a:avLst/>
          </a:prstGeom>
          <a:noFill/>
        </p:spPr>
        <p:txBody>
          <a:bodyPr wrap="square">
            <a:spAutoFit/>
          </a:bodyPr>
          <a:lstStyle/>
          <a:p>
            <a:r>
              <a:rPr lang="da-DK" b="1" dirty="0"/>
              <a:t>https://novonordiskfonden.dk/facts-and-figures/</a:t>
            </a:r>
          </a:p>
        </p:txBody>
      </p:sp>
    </p:spTree>
    <p:extLst>
      <p:ext uri="{BB962C8B-B14F-4D97-AF65-F5344CB8AC3E}">
        <p14:creationId xmlns:p14="http://schemas.microsoft.com/office/powerpoint/2010/main" val="7746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801936D-CB7E-430B-969A-40DB077803ED}"/>
              </a:ext>
            </a:extLst>
          </p:cNvPr>
          <p:cNvSpPr>
            <a:spLocks noGrp="1"/>
          </p:cNvSpPr>
          <p:nvPr>
            <p:ph type="dt" sz="half" idx="10"/>
          </p:nvPr>
        </p:nvSpPr>
        <p:spPr>
          <a:xfrm>
            <a:off x="0" y="10270800"/>
            <a:ext cx="0" cy="0"/>
          </a:xfrm>
          <a:prstGeom prst="rect">
            <a:avLst/>
          </a:prstGeom>
        </p:spPr>
        <p:txBody>
          <a:bodyPr vert="horz" lIns="0" tIns="0" rIns="0" bIns="0" rtlCol="0" anchor="t" anchorCtr="0"/>
          <a:lstStyle>
            <a:defPPr>
              <a:defRPr lang="en-US"/>
            </a:defPPr>
            <a:lvl1pPr marL="0" algn="l" defTabSz="1371600" rtl="0" eaLnBrk="1" latinLnBrk="0" hangingPunct="1">
              <a:defRPr sz="150" kern="1200" cap="all" baseline="0">
                <a:no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dirty="0"/>
          </a:p>
        </p:txBody>
      </p:sp>
      <p:sp>
        <p:nvSpPr>
          <p:cNvPr id="7" name="Slide Number Placeholder 6">
            <a:extLst>
              <a:ext uri="{FF2B5EF4-FFF2-40B4-BE49-F238E27FC236}">
                <a16:creationId xmlns:a16="http://schemas.microsoft.com/office/drawing/2014/main" id="{F58631D2-AF29-49F3-8291-C077BE31C97C}"/>
              </a:ext>
            </a:extLst>
          </p:cNvPr>
          <p:cNvSpPr>
            <a:spLocks noGrp="1"/>
          </p:cNvSpPr>
          <p:nvPr>
            <p:ph type="sldNum" sz="quarter" idx="12"/>
          </p:nvPr>
        </p:nvSpPr>
        <p:spPr/>
        <p:txBody>
          <a:bodyPr/>
          <a:lstStyle/>
          <a:p>
            <a:fld id="{4D833E3B-2778-42F4-9ABB-9F6DE98C7B48}" type="slidenum">
              <a:rPr lang="en-GB" smtClean="0"/>
              <a:pPr/>
              <a:t>11</a:t>
            </a:fld>
            <a:endParaRPr lang="en-GB" dirty="0"/>
          </a:p>
        </p:txBody>
      </p:sp>
      <p:sp>
        <p:nvSpPr>
          <p:cNvPr id="3" name="Title 2">
            <a:extLst>
              <a:ext uri="{FF2B5EF4-FFF2-40B4-BE49-F238E27FC236}">
                <a16:creationId xmlns:a16="http://schemas.microsoft.com/office/drawing/2014/main" id="{CD3C50A9-CE90-466A-BB7D-11A4532011AD}"/>
              </a:ext>
            </a:extLst>
          </p:cNvPr>
          <p:cNvSpPr>
            <a:spLocks noGrp="1"/>
          </p:cNvSpPr>
          <p:nvPr>
            <p:ph type="ctrTitle" idx="4294967295"/>
          </p:nvPr>
        </p:nvSpPr>
        <p:spPr>
          <a:xfrm>
            <a:off x="539999" y="1079500"/>
            <a:ext cx="7319714" cy="1500188"/>
          </a:xfrm>
        </p:spPr>
        <p:txBody>
          <a:bodyPr/>
          <a:lstStyle/>
          <a:p>
            <a:r>
              <a:rPr lang="da-DK" sz="4800" b="1" dirty="0"/>
              <a:t>Agenda</a:t>
            </a:r>
          </a:p>
        </p:txBody>
      </p:sp>
      <p:sp>
        <p:nvSpPr>
          <p:cNvPr id="2" name="Subtitle 1">
            <a:extLst>
              <a:ext uri="{FF2B5EF4-FFF2-40B4-BE49-F238E27FC236}">
                <a16:creationId xmlns:a16="http://schemas.microsoft.com/office/drawing/2014/main" id="{1CC35C7D-BB3A-40C0-A66B-F098FED58A15}"/>
              </a:ext>
            </a:extLst>
          </p:cNvPr>
          <p:cNvSpPr>
            <a:spLocks noGrp="1"/>
          </p:cNvSpPr>
          <p:nvPr>
            <p:ph type="subTitle" idx="4294967295"/>
          </p:nvPr>
        </p:nvSpPr>
        <p:spPr>
          <a:xfrm>
            <a:off x="710093" y="3011189"/>
            <a:ext cx="6669013" cy="4494512"/>
          </a:xfrm>
        </p:spPr>
        <p:txBody>
          <a:bodyPr/>
          <a:lstStyle/>
          <a:p>
            <a:pPr lvl="0" fontAlgn="base">
              <a:spcBef>
                <a:spcPts val="0"/>
              </a:spcBef>
              <a:spcAft>
                <a:spcPts val="0"/>
              </a:spcAft>
            </a:pPr>
            <a:r>
              <a:rPr lang="da-DK" sz="2800" dirty="0">
                <a:solidFill>
                  <a:schemeClr val="bg2"/>
                </a:solidFill>
              </a:rPr>
              <a:t>Introduktion til Foundgood platformen </a:t>
            </a:r>
          </a:p>
          <a:p>
            <a:pPr lvl="0" fontAlgn="base">
              <a:spcBef>
                <a:spcPts val="0"/>
              </a:spcBef>
              <a:spcAft>
                <a:spcPts val="0"/>
              </a:spcAft>
            </a:pPr>
            <a:r>
              <a:rPr lang="da-DK" sz="2800" dirty="0">
                <a:solidFill>
                  <a:schemeClr val="bg2"/>
                </a:solidFill>
              </a:rPr>
              <a:t>Novo Nordisk Fondens erfaringer med Foundgood</a:t>
            </a:r>
          </a:p>
          <a:p>
            <a:pPr lvl="0" fontAlgn="base">
              <a:spcBef>
                <a:spcPts val="0"/>
              </a:spcBef>
              <a:spcAft>
                <a:spcPts val="0"/>
              </a:spcAft>
            </a:pPr>
            <a:r>
              <a:rPr lang="da-DK" sz="2800" b="1" dirty="0"/>
              <a:t>Step by Step gennemgang af rapportering til Novo Nordisk Fonden </a:t>
            </a:r>
          </a:p>
          <a:p>
            <a:pPr lvl="0" fontAlgn="base">
              <a:spcBef>
                <a:spcPts val="0"/>
              </a:spcBef>
              <a:spcAft>
                <a:spcPts val="0"/>
              </a:spcAft>
            </a:pPr>
            <a:r>
              <a:rPr lang="da-DK" sz="2800" dirty="0">
                <a:solidFill>
                  <a:schemeClr val="bg2"/>
                </a:solidFill>
              </a:rPr>
              <a:t>Stil spørgsmål til din rapportering </a:t>
            </a:r>
          </a:p>
        </p:txBody>
      </p:sp>
      <p:grpSp>
        <p:nvGrpSpPr>
          <p:cNvPr id="9" name="Group 8">
            <a:extLst>
              <a:ext uri="{FF2B5EF4-FFF2-40B4-BE49-F238E27FC236}">
                <a16:creationId xmlns:a16="http://schemas.microsoft.com/office/drawing/2014/main" id="{3B5A4CF9-4360-42C9-96EA-4F9BF1724A17}"/>
              </a:ext>
            </a:extLst>
          </p:cNvPr>
          <p:cNvGrpSpPr/>
          <p:nvPr/>
        </p:nvGrpSpPr>
        <p:grpSpPr>
          <a:xfrm>
            <a:off x="7549199" y="0"/>
            <a:ext cx="10738801" cy="10291763"/>
            <a:chOff x="7549199" y="0"/>
            <a:chExt cx="10738801" cy="10291763"/>
          </a:xfrm>
        </p:grpSpPr>
        <p:grpSp>
          <p:nvGrpSpPr>
            <p:cNvPr id="10" name="Group 9">
              <a:extLst>
                <a:ext uri="{FF2B5EF4-FFF2-40B4-BE49-F238E27FC236}">
                  <a16:creationId xmlns:a16="http://schemas.microsoft.com/office/drawing/2014/main" id="{5E04AD0D-43B5-4D26-A8B6-1D1390DF58B3}"/>
                </a:ext>
              </a:extLst>
            </p:cNvPr>
            <p:cNvGrpSpPr/>
            <p:nvPr/>
          </p:nvGrpSpPr>
          <p:grpSpPr>
            <a:xfrm>
              <a:off x="7549199" y="0"/>
              <a:ext cx="10738801" cy="10291763"/>
              <a:chOff x="7549199" y="0"/>
              <a:chExt cx="10738801" cy="10291763"/>
            </a:xfrm>
          </p:grpSpPr>
          <p:pic>
            <p:nvPicPr>
              <p:cNvPr id="14" name="Picture Placeholder 8" descr="A screenshot of a cell phone&#10;&#10;Description automatically generated">
                <a:extLst>
                  <a:ext uri="{FF2B5EF4-FFF2-40B4-BE49-F238E27FC236}">
                    <a16:creationId xmlns:a16="http://schemas.microsoft.com/office/drawing/2014/main" id="{C77132CF-B7F5-4ED8-AE31-398B2A2C2C13}"/>
                  </a:ext>
                </a:extLst>
              </p:cNvPr>
              <p:cNvPicPr>
                <a:picLocks noChangeAspect="1"/>
              </p:cNvPicPr>
              <p:nvPr/>
            </p:nvPicPr>
            <p:blipFill>
              <a:blip r:embed="rId3">
                <a:extLst>
                  <a:ext uri="{28A0092B-C50C-407E-A947-70E740481C1C}">
                    <a14:useLocalDpi xmlns:a14="http://schemas.microsoft.com/office/drawing/2010/main" val="0"/>
                  </a:ext>
                </a:extLst>
              </a:blip>
              <a:srcRect l="27638" r="27638"/>
              <a:stretch>
                <a:fillRect/>
              </a:stretch>
            </p:blipFill>
            <p:spPr>
              <a:xfrm>
                <a:off x="7549199" y="0"/>
                <a:ext cx="10738801" cy="10291763"/>
              </a:xfrm>
              <a:prstGeom prst="rect">
                <a:avLst/>
              </a:prstGeom>
            </p:spPr>
          </p:pic>
          <p:pic>
            <p:nvPicPr>
              <p:cNvPr id="15" name="Picture 14">
                <a:extLst>
                  <a:ext uri="{FF2B5EF4-FFF2-40B4-BE49-F238E27FC236}">
                    <a16:creationId xmlns:a16="http://schemas.microsoft.com/office/drawing/2014/main" id="{470F4EB2-AE53-4CB9-920F-FBD2BBCA75DC}"/>
                  </a:ext>
                </a:extLst>
              </p:cNvPr>
              <p:cNvPicPr>
                <a:picLocks noChangeAspect="1"/>
              </p:cNvPicPr>
              <p:nvPr/>
            </p:nvPicPr>
            <p:blipFill>
              <a:blip r:embed="rId4"/>
              <a:stretch>
                <a:fillRect/>
              </a:stretch>
            </p:blipFill>
            <p:spPr>
              <a:xfrm>
                <a:off x="8075703" y="4097867"/>
                <a:ext cx="9401640" cy="5921904"/>
              </a:xfrm>
              <a:prstGeom prst="rect">
                <a:avLst/>
              </a:prstGeom>
            </p:spPr>
          </p:pic>
        </p:grpSp>
        <p:grpSp>
          <p:nvGrpSpPr>
            <p:cNvPr id="11" name="Group 10">
              <a:extLst>
                <a:ext uri="{FF2B5EF4-FFF2-40B4-BE49-F238E27FC236}">
                  <a16:creationId xmlns:a16="http://schemas.microsoft.com/office/drawing/2014/main" id="{E5AE13CA-C08D-4739-A34D-79833CA2CC1E}"/>
                </a:ext>
              </a:extLst>
            </p:cNvPr>
            <p:cNvGrpSpPr/>
            <p:nvPr/>
          </p:nvGrpSpPr>
          <p:grpSpPr>
            <a:xfrm>
              <a:off x="8049562" y="7655730"/>
              <a:ext cx="9589560" cy="2500313"/>
              <a:chOff x="8049562" y="7655730"/>
              <a:chExt cx="9589560" cy="2500313"/>
            </a:xfrm>
          </p:grpSpPr>
          <p:pic>
            <p:nvPicPr>
              <p:cNvPr id="12" name="Picture 11">
                <a:extLst>
                  <a:ext uri="{FF2B5EF4-FFF2-40B4-BE49-F238E27FC236}">
                    <a16:creationId xmlns:a16="http://schemas.microsoft.com/office/drawing/2014/main" id="{3F3A3F9E-71CF-4543-A370-EA30EBB5274F}"/>
                  </a:ext>
                </a:extLst>
              </p:cNvPr>
              <p:cNvPicPr>
                <a:picLocks noChangeAspect="1"/>
              </p:cNvPicPr>
              <p:nvPr/>
            </p:nvPicPr>
            <p:blipFill>
              <a:blip r:embed="rId5"/>
              <a:stretch>
                <a:fillRect/>
              </a:stretch>
            </p:blipFill>
            <p:spPr>
              <a:xfrm>
                <a:off x="8049562" y="7655730"/>
                <a:ext cx="1340168" cy="2500313"/>
              </a:xfrm>
              <a:prstGeom prst="rect">
                <a:avLst/>
              </a:prstGeom>
            </p:spPr>
          </p:pic>
          <p:pic>
            <p:nvPicPr>
              <p:cNvPr id="13" name="Picture 12">
                <a:extLst>
                  <a:ext uri="{FF2B5EF4-FFF2-40B4-BE49-F238E27FC236}">
                    <a16:creationId xmlns:a16="http://schemas.microsoft.com/office/drawing/2014/main" id="{6FD2C39D-5ACD-4994-A464-793D13A30C79}"/>
                  </a:ext>
                </a:extLst>
              </p:cNvPr>
              <p:cNvPicPr>
                <a:picLocks noChangeAspect="1"/>
              </p:cNvPicPr>
              <p:nvPr/>
            </p:nvPicPr>
            <p:blipFill>
              <a:blip r:embed="rId6"/>
              <a:stretch>
                <a:fillRect/>
              </a:stretch>
            </p:blipFill>
            <p:spPr>
              <a:xfrm>
                <a:off x="9346949" y="7665252"/>
                <a:ext cx="8292173" cy="2487652"/>
              </a:xfrm>
              <a:prstGeom prst="rect">
                <a:avLst/>
              </a:prstGeom>
            </p:spPr>
          </p:pic>
        </p:grpSp>
      </p:grpSp>
    </p:spTree>
    <p:extLst>
      <p:ext uri="{BB962C8B-B14F-4D97-AF65-F5344CB8AC3E}">
        <p14:creationId xmlns:p14="http://schemas.microsoft.com/office/powerpoint/2010/main" val="301221793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371A-E4B7-4E69-96E1-128EFFE76ADE}"/>
              </a:ext>
            </a:extLst>
          </p:cNvPr>
          <p:cNvSpPr>
            <a:spLocks noGrp="1"/>
          </p:cNvSpPr>
          <p:nvPr>
            <p:ph type="ctrTitle"/>
          </p:nvPr>
        </p:nvSpPr>
        <p:spPr>
          <a:xfrm>
            <a:off x="2550401" y="4661096"/>
            <a:ext cx="9936000" cy="964808"/>
          </a:xfrm>
        </p:spPr>
        <p:txBody>
          <a:bodyPr/>
          <a:lstStyle/>
          <a:p>
            <a:r>
              <a:rPr lang="da-DK" dirty="0"/>
              <a:t>Foundgood.org</a:t>
            </a:r>
            <a:br>
              <a:rPr lang="da-DK" dirty="0"/>
            </a:br>
            <a:endParaRPr lang="da-DK" dirty="0"/>
          </a:p>
        </p:txBody>
      </p:sp>
      <p:sp>
        <p:nvSpPr>
          <p:cNvPr id="3" name="Text Placeholder 2">
            <a:extLst>
              <a:ext uri="{FF2B5EF4-FFF2-40B4-BE49-F238E27FC236}">
                <a16:creationId xmlns:a16="http://schemas.microsoft.com/office/drawing/2014/main" id="{4E99C0BB-B579-4272-ADA4-ED2434A0B4FB}"/>
              </a:ext>
            </a:extLst>
          </p:cNvPr>
          <p:cNvSpPr>
            <a:spLocks noGrp="1"/>
          </p:cNvSpPr>
          <p:nvPr>
            <p:ph type="body" sz="quarter" idx="14"/>
          </p:nvPr>
        </p:nvSpPr>
        <p:spPr/>
        <p:txBody>
          <a:bodyPr/>
          <a:lstStyle/>
          <a:p>
            <a:r>
              <a:rPr lang="da-DK" dirty="0"/>
              <a:t>NNF – Copenhagen </a:t>
            </a:r>
          </a:p>
        </p:txBody>
      </p:sp>
      <p:sp>
        <p:nvSpPr>
          <p:cNvPr id="4" name="Footer Placeholder 3">
            <a:extLst>
              <a:ext uri="{FF2B5EF4-FFF2-40B4-BE49-F238E27FC236}">
                <a16:creationId xmlns:a16="http://schemas.microsoft.com/office/drawing/2014/main" id="{40D6C150-3280-4FCC-A969-324B7E97216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311D53E-6BA8-4AFA-880E-9F704F739CA7}"/>
              </a:ext>
            </a:extLst>
          </p:cNvPr>
          <p:cNvSpPr>
            <a:spLocks noGrp="1"/>
          </p:cNvSpPr>
          <p:nvPr>
            <p:ph type="sldNum" sz="quarter" idx="12"/>
          </p:nvPr>
        </p:nvSpPr>
        <p:spPr/>
        <p:txBody>
          <a:bodyPr/>
          <a:lstStyle/>
          <a:p>
            <a:fld id="{24C8C45C-947F-4981-8B3F-4F32E973C901}" type="slidenum">
              <a:rPr lang="en-GB" smtClean="0"/>
              <a:pPr/>
              <a:t>12</a:t>
            </a:fld>
            <a:endParaRPr lang="en-GB" dirty="0"/>
          </a:p>
        </p:txBody>
      </p:sp>
      <p:pic>
        <p:nvPicPr>
          <p:cNvPr id="10" name="Picture 9">
            <a:hlinkClick r:id="rId2"/>
            <a:extLst>
              <a:ext uri="{FF2B5EF4-FFF2-40B4-BE49-F238E27FC236}">
                <a16:creationId xmlns:a16="http://schemas.microsoft.com/office/drawing/2014/main" id="{AD1D1FF0-72D5-4CC5-9709-FD42E6086F87}"/>
              </a:ext>
            </a:extLst>
          </p:cNvPr>
          <p:cNvPicPr>
            <a:picLocks noChangeAspect="1"/>
          </p:cNvPicPr>
          <p:nvPr/>
        </p:nvPicPr>
        <p:blipFill>
          <a:blip r:embed="rId3">
            <a:duotone>
              <a:schemeClr val="accent3">
                <a:shade val="45000"/>
                <a:satMod val="135000"/>
              </a:schemeClr>
              <a:prstClr val="white"/>
            </a:duotone>
          </a:blip>
          <a:stretch>
            <a:fillRect/>
          </a:stretch>
        </p:blipFill>
        <p:spPr>
          <a:xfrm>
            <a:off x="10769600" y="3949700"/>
            <a:ext cx="2387600" cy="2387600"/>
          </a:xfrm>
          <a:prstGeom prst="rect">
            <a:avLst/>
          </a:prstGeom>
        </p:spPr>
      </p:pic>
    </p:spTree>
    <p:extLst>
      <p:ext uri="{BB962C8B-B14F-4D97-AF65-F5344CB8AC3E}">
        <p14:creationId xmlns:p14="http://schemas.microsoft.com/office/powerpoint/2010/main" val="2263694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612C-C6ED-439D-8057-590BDCBE598C}"/>
              </a:ext>
            </a:extLst>
          </p:cNvPr>
          <p:cNvSpPr>
            <a:spLocks noGrp="1"/>
          </p:cNvSpPr>
          <p:nvPr>
            <p:ph type="title"/>
          </p:nvPr>
        </p:nvSpPr>
        <p:spPr/>
        <p:txBody>
          <a:bodyPr/>
          <a:lstStyle/>
          <a:p>
            <a:r>
              <a:rPr lang="da-DK" b="1" dirty="0">
                <a:latin typeface="Corbel" panose="020B0503020204020204" pitchFamily="34" charset="0"/>
              </a:rPr>
              <a:t>Ofte stillede spørgsmål</a:t>
            </a:r>
          </a:p>
        </p:txBody>
      </p:sp>
      <p:sp>
        <p:nvSpPr>
          <p:cNvPr id="3" name="Content Placeholder 2">
            <a:extLst>
              <a:ext uri="{FF2B5EF4-FFF2-40B4-BE49-F238E27FC236}">
                <a16:creationId xmlns:a16="http://schemas.microsoft.com/office/drawing/2014/main" id="{1276C903-3705-46BA-B597-871A262647CF}"/>
              </a:ext>
            </a:extLst>
          </p:cNvPr>
          <p:cNvSpPr>
            <a:spLocks noGrp="1"/>
          </p:cNvSpPr>
          <p:nvPr>
            <p:ph idx="1"/>
          </p:nvPr>
        </p:nvSpPr>
        <p:spPr>
          <a:xfrm>
            <a:off x="1228519" y="2387978"/>
            <a:ext cx="15828580" cy="7276935"/>
          </a:xfrm>
        </p:spPr>
        <p:txBody>
          <a:bodyPr/>
          <a:lstStyle/>
          <a:p>
            <a:pPr>
              <a:lnSpc>
                <a:spcPct val="100000"/>
              </a:lnSpc>
              <a:spcBef>
                <a:spcPts val="0"/>
              </a:spcBef>
              <a:spcAft>
                <a:spcPts val="1200"/>
              </a:spcAft>
            </a:pPr>
            <a:r>
              <a:rPr lang="da-DK" sz="2800" dirty="0">
                <a:latin typeface="Corbel" panose="020B0503020204020204" pitchFamily="34" charset="0"/>
              </a:rPr>
              <a:t>Jeg har kun et lille projekt skal jeg også lave en rapport?</a:t>
            </a:r>
          </a:p>
          <a:p>
            <a:pPr>
              <a:lnSpc>
                <a:spcPct val="100000"/>
              </a:lnSpc>
              <a:spcBef>
                <a:spcPts val="0"/>
              </a:spcBef>
              <a:spcAft>
                <a:spcPts val="1200"/>
              </a:spcAft>
            </a:pPr>
            <a:r>
              <a:rPr lang="da-DK" sz="2800" dirty="0">
                <a:latin typeface="Corbel" panose="020B0503020204020204" pitchFamily="34" charset="0"/>
              </a:rPr>
              <a:t>Jeg kan ikke finder den fond jeg også får støtte fra på fondslisten – Skriv til </a:t>
            </a:r>
            <a:r>
              <a:rPr lang="da-DK" sz="2800" dirty="0">
                <a:latin typeface="Corbel" panose="020B0503020204020204" pitchFamily="34" charset="0"/>
                <a:hlinkClick r:id="rId2"/>
              </a:rPr>
              <a:t>support@foundgood.org</a:t>
            </a:r>
            <a:r>
              <a:rPr lang="da-DK" sz="2800" dirty="0">
                <a:latin typeface="Corbel" panose="020B0503020204020204" pitchFamily="34" charset="0"/>
              </a:rPr>
              <a:t> </a:t>
            </a:r>
          </a:p>
          <a:p>
            <a:pPr>
              <a:lnSpc>
                <a:spcPct val="100000"/>
              </a:lnSpc>
              <a:spcBef>
                <a:spcPts val="0"/>
              </a:spcBef>
              <a:spcAft>
                <a:spcPts val="1200"/>
              </a:spcAft>
            </a:pPr>
            <a:r>
              <a:rPr lang="da-DK" sz="2800" dirty="0">
                <a:latin typeface="Corbel" panose="020B0503020204020204" pitchFamily="34" charset="0"/>
              </a:rPr>
              <a:t>Jeg kan ikke finder min samarbejdspartner er ikke i oversigten – Skriv til </a:t>
            </a:r>
            <a:r>
              <a:rPr lang="da-DK" sz="2800" dirty="0">
                <a:latin typeface="Corbel" panose="020B0503020204020204" pitchFamily="34" charset="0"/>
                <a:hlinkClick r:id="rId2"/>
              </a:rPr>
              <a:t>support@foundgood.org</a:t>
            </a:r>
            <a:r>
              <a:rPr lang="da-DK" sz="2800" dirty="0">
                <a:latin typeface="Corbel" panose="020B0503020204020204" pitchFamily="34" charset="0"/>
              </a:rPr>
              <a:t> </a:t>
            </a:r>
          </a:p>
          <a:p>
            <a:pPr>
              <a:lnSpc>
                <a:spcPct val="100000"/>
              </a:lnSpc>
              <a:spcBef>
                <a:spcPts val="0"/>
              </a:spcBef>
              <a:spcAft>
                <a:spcPts val="1200"/>
              </a:spcAft>
            </a:pPr>
            <a:r>
              <a:rPr lang="da-DK" sz="2800" dirty="0">
                <a:latin typeface="Corbel" panose="020B0503020204020204" pitchFamily="34" charset="0"/>
              </a:rPr>
              <a:t>Hvem skal jeg henvende mig til hvis jeg har tekniske problemer? – Skriv til </a:t>
            </a:r>
            <a:r>
              <a:rPr lang="da-DK" sz="2800" dirty="0">
                <a:latin typeface="Corbel" panose="020B0503020204020204" pitchFamily="34" charset="0"/>
                <a:hlinkClick r:id="rId2"/>
              </a:rPr>
              <a:t>support@foundgood.org</a:t>
            </a:r>
            <a:r>
              <a:rPr lang="da-DK" sz="2800" dirty="0">
                <a:latin typeface="Corbel" panose="020B0503020204020204" pitchFamily="34" charset="0"/>
              </a:rPr>
              <a:t> </a:t>
            </a:r>
          </a:p>
          <a:p>
            <a:pPr>
              <a:lnSpc>
                <a:spcPct val="100000"/>
              </a:lnSpc>
              <a:spcBef>
                <a:spcPts val="0"/>
              </a:spcBef>
              <a:spcAft>
                <a:spcPts val="1200"/>
              </a:spcAft>
            </a:pPr>
            <a:r>
              <a:rPr lang="da-DK" sz="2800" dirty="0">
                <a:latin typeface="Corbel" panose="020B0503020204020204" pitchFamily="34" charset="0"/>
              </a:rPr>
              <a:t>Hvem skal jeg spørge hvis jeg har spørgsmål til indholdet af min rapport? – Skriv til </a:t>
            </a:r>
            <a:r>
              <a:rPr lang="da-DK" sz="2800" b="1" dirty="0">
                <a:latin typeface="Corbel" panose="020B0503020204020204" pitchFamily="34" charset="0"/>
                <a:hlinkClick r:id="rId3"/>
              </a:rPr>
              <a:t>registration@novonordiskfonden.dk</a:t>
            </a:r>
            <a:r>
              <a:rPr lang="da-DK" sz="2800" b="1" dirty="0">
                <a:latin typeface="Corbel" panose="020B0503020204020204" pitchFamily="34" charset="0"/>
              </a:rPr>
              <a:t> </a:t>
            </a:r>
          </a:p>
          <a:p>
            <a:pPr>
              <a:lnSpc>
                <a:spcPct val="100000"/>
              </a:lnSpc>
              <a:spcBef>
                <a:spcPts val="0"/>
              </a:spcBef>
              <a:spcAft>
                <a:spcPts val="1200"/>
              </a:spcAft>
            </a:pPr>
            <a:r>
              <a:rPr lang="da-DK" sz="2800" dirty="0"/>
              <a:t>Hvor finder jeg mere information om rapportering til Novo Nordisk Fonden på </a:t>
            </a:r>
            <a:r>
              <a:rPr lang="da-DK" sz="2800" b="1" dirty="0">
                <a:hlinkClick r:id="rId4"/>
              </a:rPr>
              <a:t>https://novonordiskfonden.dk/en/impact/reporting/?tab=foundgood</a:t>
            </a:r>
            <a:r>
              <a:rPr lang="da-DK" sz="2800" b="1" dirty="0"/>
              <a:t> </a:t>
            </a:r>
          </a:p>
        </p:txBody>
      </p:sp>
      <p:sp>
        <p:nvSpPr>
          <p:cNvPr id="4" name="Footer Placeholder 3">
            <a:extLst>
              <a:ext uri="{FF2B5EF4-FFF2-40B4-BE49-F238E27FC236}">
                <a16:creationId xmlns:a16="http://schemas.microsoft.com/office/drawing/2014/main" id="{ED789175-1034-46F2-978B-0C3C18414600}"/>
              </a:ext>
            </a:extLst>
          </p:cNvPr>
          <p:cNvSpPr>
            <a:spLocks noGrp="1"/>
          </p:cNvSpPr>
          <p:nvPr>
            <p:ph type="ftr" sz="quarter" idx="11"/>
          </p:nvPr>
        </p:nvSpPr>
        <p:spPr/>
        <p:txBody>
          <a:bodyPr/>
          <a:lstStyle/>
          <a:p>
            <a:endParaRPr lang="en-GB" noProof="0">
              <a:latin typeface="Corbel" panose="020B0503020204020204" pitchFamily="34" charset="0"/>
            </a:endParaRPr>
          </a:p>
        </p:txBody>
      </p:sp>
      <p:sp>
        <p:nvSpPr>
          <p:cNvPr id="5" name="Slide Number Placeholder 4">
            <a:extLst>
              <a:ext uri="{FF2B5EF4-FFF2-40B4-BE49-F238E27FC236}">
                <a16:creationId xmlns:a16="http://schemas.microsoft.com/office/drawing/2014/main" id="{44F29631-6DCA-44E3-89EB-A53343EAD846}"/>
              </a:ext>
            </a:extLst>
          </p:cNvPr>
          <p:cNvSpPr>
            <a:spLocks noGrp="1"/>
          </p:cNvSpPr>
          <p:nvPr>
            <p:ph type="sldNum" sz="quarter" idx="12"/>
          </p:nvPr>
        </p:nvSpPr>
        <p:spPr/>
        <p:txBody>
          <a:bodyPr/>
          <a:lstStyle/>
          <a:p>
            <a:fld id="{4D833E3B-2778-42F4-9ABB-9F6DE98C7B48}" type="slidenum">
              <a:rPr lang="en-GB" noProof="0" smtClean="0">
                <a:latin typeface="Corbel" panose="020B0503020204020204" pitchFamily="34" charset="0"/>
              </a:rPr>
              <a:pPr/>
              <a:t>13</a:t>
            </a:fld>
            <a:endParaRPr lang="en-GB" noProof="0">
              <a:latin typeface="Corbel" panose="020B0503020204020204" pitchFamily="34" charset="0"/>
            </a:endParaRPr>
          </a:p>
        </p:txBody>
      </p:sp>
    </p:spTree>
    <p:extLst>
      <p:ext uri="{BB962C8B-B14F-4D97-AF65-F5344CB8AC3E}">
        <p14:creationId xmlns:p14="http://schemas.microsoft.com/office/powerpoint/2010/main" val="301429719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D650EF-0FD1-43B4-96A2-1494D02F8A2D}"/>
              </a:ext>
            </a:extLst>
          </p:cNvPr>
          <p:cNvSpPr>
            <a:spLocks noGrp="1"/>
          </p:cNvSpPr>
          <p:nvPr>
            <p:ph type="ctrTitle"/>
          </p:nvPr>
        </p:nvSpPr>
        <p:spPr>
          <a:xfrm>
            <a:off x="539996" y="1080002"/>
            <a:ext cx="15004803" cy="3517200"/>
          </a:xfrm>
        </p:spPr>
        <p:txBody>
          <a:bodyPr>
            <a:noAutofit/>
          </a:bodyPr>
          <a:lstStyle/>
          <a:p>
            <a:r>
              <a:rPr lang="en-GB" sz="9600" b="1" dirty="0">
                <a:solidFill>
                  <a:srgbClr val="001965"/>
                </a:solidFill>
              </a:rPr>
              <a:t>Welcome</a:t>
            </a:r>
            <a:br>
              <a:rPr lang="en-GB" sz="9600" b="1" dirty="0">
                <a:solidFill>
                  <a:srgbClr val="001965"/>
                </a:solidFill>
              </a:rPr>
            </a:br>
            <a:r>
              <a:rPr lang="en-US" sz="6600" dirty="0">
                <a:solidFill>
                  <a:srgbClr val="001965"/>
                </a:solidFill>
              </a:rPr>
              <a:t>Please turn off your microphone and video </a:t>
            </a:r>
            <a:br>
              <a:rPr lang="en-US" sz="6600" dirty="0">
                <a:solidFill>
                  <a:srgbClr val="001965"/>
                </a:solidFill>
              </a:rPr>
            </a:br>
            <a:r>
              <a:rPr lang="en-US" sz="6600" dirty="0">
                <a:solidFill>
                  <a:srgbClr val="001965"/>
                </a:solidFill>
              </a:rPr>
              <a:t>Questions can be asked in the chat</a:t>
            </a:r>
            <a:endParaRPr lang="da-DK" sz="6600" dirty="0">
              <a:solidFill>
                <a:srgbClr val="001965"/>
              </a:solidFill>
            </a:endParaRPr>
          </a:p>
        </p:txBody>
      </p:sp>
      <p:sp>
        <p:nvSpPr>
          <p:cNvPr id="8" name="Text Placeholder 7">
            <a:extLst>
              <a:ext uri="{FF2B5EF4-FFF2-40B4-BE49-F238E27FC236}">
                <a16:creationId xmlns:a16="http://schemas.microsoft.com/office/drawing/2014/main" id="{7F0217F2-D63B-482B-AA5F-C73CABE8392D}"/>
              </a:ext>
            </a:extLst>
          </p:cNvPr>
          <p:cNvSpPr>
            <a:spLocks noGrp="1"/>
          </p:cNvSpPr>
          <p:nvPr>
            <p:ph type="body" sz="quarter" idx="21"/>
          </p:nvPr>
        </p:nvSpPr>
        <p:spPr>
          <a:xfrm>
            <a:off x="15216892" y="410400"/>
            <a:ext cx="2653200" cy="237600"/>
          </a:xfrm>
          <a:ln>
            <a:noFill/>
          </a:ln>
        </p:spPr>
        <p:txBody>
          <a:bodyPr/>
          <a:lstStyle/>
          <a:p>
            <a:endParaRPr lang="da-DK" dirty="0">
              <a:solidFill>
                <a:schemeClr val="bg1"/>
              </a:solidFill>
            </a:endParaRPr>
          </a:p>
        </p:txBody>
      </p:sp>
      <p:sp>
        <p:nvSpPr>
          <p:cNvPr id="31" name="Picture Placeholder 30">
            <a:extLst>
              <a:ext uri="{FF2B5EF4-FFF2-40B4-BE49-F238E27FC236}">
                <a16:creationId xmlns:a16="http://schemas.microsoft.com/office/drawing/2014/main" id="{A5E30C1B-2E4E-4567-A98A-D8DBA23BB381}"/>
              </a:ext>
            </a:extLst>
          </p:cNvPr>
          <p:cNvSpPr>
            <a:spLocks noGrp="1"/>
          </p:cNvSpPr>
          <p:nvPr>
            <p:ph type="pic" sz="quarter" idx="13"/>
          </p:nvPr>
        </p:nvSpPr>
        <p:spPr>
          <a:xfrm>
            <a:off x="0" y="-2"/>
            <a:ext cx="18289800" cy="10292400"/>
          </a:xfrm>
        </p:spPr>
        <p:txBody>
          <a:bodyPr/>
          <a:lstStyle/>
          <a:p>
            <a:endParaRPr lang="da-DK"/>
          </a:p>
        </p:txBody>
      </p:sp>
      <p:pic>
        <p:nvPicPr>
          <p:cNvPr id="30" name="Picture 23">
            <a:extLst>
              <a:ext uri="{FF2B5EF4-FFF2-40B4-BE49-F238E27FC236}">
                <a16:creationId xmlns:a16="http://schemas.microsoft.com/office/drawing/2014/main" id="{523F5576-373A-4E68-9354-A6CBE8769DB1}"/>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37" name="Rectangle 36">
            <a:extLst>
              <a:ext uri="{FF2B5EF4-FFF2-40B4-BE49-F238E27FC236}">
                <a16:creationId xmlns:a16="http://schemas.microsoft.com/office/drawing/2014/main" id="{C03DB7D0-7019-4650-8EFF-72CD6D48A306}"/>
              </a:ext>
            </a:extLst>
          </p:cNvPr>
          <p:cNvSpPr/>
          <p:nvPr/>
        </p:nvSpPr>
        <p:spPr>
          <a:xfrm>
            <a:off x="-13200" y="6537586"/>
            <a:ext cx="18315268" cy="3752113"/>
          </a:xfrm>
          <a:prstGeom prst="rect">
            <a:avLst/>
          </a:prstGeom>
          <a:solidFill>
            <a:srgbClr val="00196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endParaRPr lang="en-GB" sz="1400" noProof="0" dirty="0"/>
          </a:p>
        </p:txBody>
      </p:sp>
      <p:sp>
        <p:nvSpPr>
          <p:cNvPr id="35" name="Text Placeholder 22">
            <a:extLst>
              <a:ext uri="{FF2B5EF4-FFF2-40B4-BE49-F238E27FC236}">
                <a16:creationId xmlns:a16="http://schemas.microsoft.com/office/drawing/2014/main" id="{AC8E1AD1-365C-4C07-89FF-F97C862976B3}"/>
              </a:ext>
            </a:extLst>
          </p:cNvPr>
          <p:cNvSpPr txBox="1">
            <a:spLocks/>
          </p:cNvSpPr>
          <p:nvPr/>
        </p:nvSpPr>
        <p:spPr>
          <a:xfrm>
            <a:off x="13260261" y="8666999"/>
            <a:ext cx="4806503" cy="720000"/>
          </a:xfrm>
          <a:prstGeom prst="rect">
            <a:avLst/>
          </a:prstGeom>
          <a:noFill/>
        </p:spPr>
        <p:txBody>
          <a:bodyPr vert="horz" lIns="0" tIns="0" rIns="0" bIns="0" rtlCol="0">
            <a:noAutofit/>
          </a:bodyPr>
          <a:lstStyle>
            <a:lvl1pPr marL="0" indent="0" algn="l" defTabSz="1371600" rtl="0" eaLnBrk="1" latinLnBrk="0" hangingPunct="1">
              <a:lnSpc>
                <a:spcPct val="107000"/>
              </a:lnSpc>
              <a:spcBef>
                <a:spcPts val="900"/>
              </a:spcBef>
              <a:spcAft>
                <a:spcPts val="900"/>
              </a:spcAft>
              <a:buClr>
                <a:schemeClr val="accent1"/>
              </a:buClr>
              <a:buFont typeface="Arial" panose="020B0604020202020204" pitchFamily="34" charset="0"/>
              <a:buNone/>
              <a:defRPr lang="en-GB" sz="2700" kern="1200" spc="-15" baseline="0" noProof="0">
                <a:solidFill>
                  <a:schemeClr val="tx2"/>
                </a:solidFill>
                <a:latin typeface="+mn-lt"/>
                <a:ea typeface="+mn-ea"/>
                <a:cs typeface="+mn-cs"/>
              </a:defRPr>
            </a:lvl1pPr>
            <a:lvl2pPr marL="540000" indent="-269082" algn="l" defTabSz="1371600" rtl="0" eaLnBrk="1" latinLnBrk="0" hangingPunct="1">
              <a:lnSpc>
                <a:spcPct val="107000"/>
              </a:lnSpc>
              <a:spcBef>
                <a:spcPts val="900"/>
              </a:spcBef>
              <a:spcAft>
                <a:spcPts val="900"/>
              </a:spcAft>
              <a:buClr>
                <a:schemeClr val="accent1"/>
              </a:buClr>
              <a:buFont typeface="Arial" panose="020B0604020202020204" pitchFamily="34" charset="0"/>
              <a:buChar char="•"/>
              <a:defRPr sz="2700" kern="1200">
                <a:solidFill>
                  <a:schemeClr val="tx2"/>
                </a:solidFill>
                <a:latin typeface="+mn-lt"/>
                <a:ea typeface="+mn-ea"/>
                <a:cs typeface="+mn-cs"/>
              </a:defRPr>
            </a:lvl2pPr>
            <a:lvl3pPr marL="809625" indent="-270000" algn="l" defTabSz="1371600" rtl="0" eaLnBrk="1" latinLnBrk="0" hangingPunct="1">
              <a:lnSpc>
                <a:spcPct val="107000"/>
              </a:lnSpc>
              <a:spcBef>
                <a:spcPts val="900"/>
              </a:spcBef>
              <a:spcAft>
                <a:spcPts val="900"/>
              </a:spcAft>
              <a:buClr>
                <a:schemeClr val="accent1"/>
              </a:buClr>
              <a:buFont typeface="Arial" panose="020B0604020202020204" pitchFamily="34" charset="0"/>
              <a:buChar char="•"/>
              <a:defRPr sz="2400" kern="1200">
                <a:solidFill>
                  <a:schemeClr val="tx2"/>
                </a:solidFill>
                <a:latin typeface="+mn-lt"/>
                <a:ea typeface="+mn-ea"/>
                <a:cs typeface="+mn-cs"/>
              </a:defRPr>
            </a:lvl3pPr>
            <a:lvl4pPr marL="1080000" indent="-270000" algn="l" defTabSz="1371600" rtl="0" eaLnBrk="1" latinLnBrk="0" hangingPunct="1">
              <a:lnSpc>
                <a:spcPct val="107000"/>
              </a:lnSpc>
              <a:spcBef>
                <a:spcPts val="900"/>
              </a:spcBef>
              <a:spcAft>
                <a:spcPts val="900"/>
              </a:spcAft>
              <a:buClr>
                <a:schemeClr val="accent1"/>
              </a:buClr>
              <a:buFont typeface="Arial" panose="020B0604020202020204" pitchFamily="34" charset="0"/>
              <a:buChar char="•"/>
              <a:tabLst>
                <a:tab pos="1345407" algn="l"/>
              </a:tabLst>
              <a:defRPr sz="2100" kern="1200">
                <a:solidFill>
                  <a:schemeClr val="tx2"/>
                </a:solidFill>
                <a:latin typeface="+mn-lt"/>
                <a:ea typeface="+mn-ea"/>
                <a:cs typeface="+mn-cs"/>
              </a:defRPr>
            </a:lvl4pPr>
            <a:lvl5pPr marL="0" indent="0" algn="l" defTabSz="1371600" rtl="0" eaLnBrk="1" latinLnBrk="0" hangingPunct="1">
              <a:lnSpc>
                <a:spcPct val="107000"/>
              </a:lnSpc>
              <a:spcBef>
                <a:spcPts val="900"/>
              </a:spcBef>
              <a:spcAft>
                <a:spcPts val="900"/>
              </a:spcAft>
              <a:buFont typeface="Arial" panose="020B0604020202020204" pitchFamily="34" charset="0"/>
              <a:buChar char="​"/>
              <a:defRPr lang="en-GB" sz="3000" b="1" kern="1200" cap="none" baseline="0" noProof="0" dirty="0">
                <a:solidFill>
                  <a:schemeClr val="tx2"/>
                </a:solidFill>
                <a:latin typeface="+mn-lt"/>
                <a:ea typeface="+mn-ea"/>
                <a:cs typeface="+mn-cs"/>
              </a:defRPr>
            </a:lvl5pPr>
            <a:lvl6pPr marL="0" indent="0" algn="l" defTabSz="1371600" rtl="0" eaLnBrk="1" latinLnBrk="0" hangingPunct="1">
              <a:lnSpc>
                <a:spcPct val="107000"/>
              </a:lnSpc>
              <a:spcBef>
                <a:spcPts val="900"/>
              </a:spcBef>
              <a:spcAft>
                <a:spcPts val="900"/>
              </a:spcAft>
              <a:buFont typeface="Arial" panose="020B0604020202020204" pitchFamily="34" charset="0"/>
              <a:buChar char="​"/>
              <a:defRPr sz="3000" kern="1200">
                <a:solidFill>
                  <a:schemeClr val="tx2"/>
                </a:solidFill>
                <a:latin typeface="+mn-lt"/>
                <a:ea typeface="+mn-ea"/>
                <a:cs typeface="+mn-cs"/>
              </a:defRPr>
            </a:lvl6pPr>
            <a:lvl7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baseline="0">
                <a:solidFill>
                  <a:schemeClr val="tx2"/>
                </a:solidFill>
                <a:latin typeface="+mn-lt"/>
                <a:ea typeface="+mn-ea"/>
                <a:cs typeface="+mn-cs"/>
              </a:defRPr>
            </a:lvl7pPr>
            <a:lvl8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a:solidFill>
                  <a:schemeClr val="tx2"/>
                </a:solidFill>
                <a:latin typeface="+mn-lt"/>
                <a:ea typeface="+mn-ea"/>
                <a:cs typeface="+mn-cs"/>
              </a:defRPr>
            </a:lvl8pPr>
            <a:lvl9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baseline="0">
                <a:solidFill>
                  <a:schemeClr val="tx2"/>
                </a:solidFill>
                <a:latin typeface="+mn-lt"/>
                <a:ea typeface="+mn-ea"/>
                <a:cs typeface="+mn-cs"/>
              </a:defRPr>
            </a:lvl9pPr>
          </a:lstStyle>
          <a:p>
            <a:pPr>
              <a:lnSpc>
                <a:spcPct val="100000"/>
              </a:lnSpc>
              <a:spcBef>
                <a:spcPts val="0"/>
              </a:spcBef>
              <a:spcAft>
                <a:spcPts val="0"/>
              </a:spcAft>
            </a:pPr>
            <a:r>
              <a:rPr lang="en-GB" sz="2400" b="1" dirty="0">
                <a:solidFill>
                  <a:schemeClr val="bg1"/>
                </a:solidFill>
              </a:rPr>
              <a:t>Contacts:</a:t>
            </a:r>
          </a:p>
          <a:p>
            <a:pPr>
              <a:lnSpc>
                <a:spcPct val="100000"/>
              </a:lnSpc>
              <a:spcBef>
                <a:spcPts val="0"/>
              </a:spcBef>
              <a:spcAft>
                <a:spcPts val="0"/>
              </a:spcAft>
            </a:pPr>
            <a:r>
              <a:rPr lang="en-GB" sz="2400" dirty="0">
                <a:solidFill>
                  <a:schemeClr val="bg1"/>
                </a:solidFill>
              </a:rPr>
              <a:t>Head of Data NNF-Impact</a:t>
            </a:r>
          </a:p>
          <a:p>
            <a:pPr>
              <a:lnSpc>
                <a:spcPct val="100000"/>
              </a:lnSpc>
              <a:spcBef>
                <a:spcPts val="0"/>
              </a:spcBef>
              <a:spcAft>
                <a:spcPts val="0"/>
              </a:spcAft>
            </a:pPr>
            <a:r>
              <a:rPr lang="en-GB" sz="2400" dirty="0">
                <a:solidFill>
                  <a:schemeClr val="bg1"/>
                </a:solidFill>
              </a:rPr>
              <a:t>​Rasmus Lund Jensen</a:t>
            </a:r>
          </a:p>
          <a:p>
            <a:pPr>
              <a:lnSpc>
                <a:spcPct val="100000"/>
              </a:lnSpc>
              <a:spcBef>
                <a:spcPts val="0"/>
              </a:spcBef>
              <a:spcAft>
                <a:spcPts val="0"/>
              </a:spcAft>
            </a:pPr>
            <a:r>
              <a:rPr lang="en-GB" sz="2400" dirty="0">
                <a:solidFill>
                  <a:schemeClr val="bg1"/>
                </a:solidFill>
              </a:rPr>
              <a:t>registration@novonordiskfonden.dk</a:t>
            </a:r>
          </a:p>
        </p:txBody>
      </p:sp>
      <p:sp>
        <p:nvSpPr>
          <p:cNvPr id="36" name="Rectangle 35">
            <a:extLst>
              <a:ext uri="{FF2B5EF4-FFF2-40B4-BE49-F238E27FC236}">
                <a16:creationId xmlns:a16="http://schemas.microsoft.com/office/drawing/2014/main" id="{A1F81DC3-9399-4EAB-87AD-99BEDDACDBA9}"/>
              </a:ext>
            </a:extLst>
          </p:cNvPr>
          <p:cNvSpPr/>
          <p:nvPr/>
        </p:nvSpPr>
        <p:spPr>
          <a:xfrm>
            <a:off x="11180618" y="1"/>
            <a:ext cx="7107382" cy="6537585"/>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endParaRPr lang="en-GB" sz="1400" noProof="0" dirty="0"/>
          </a:p>
        </p:txBody>
      </p:sp>
      <p:sp>
        <p:nvSpPr>
          <p:cNvPr id="38" name="Rectangle 37">
            <a:extLst>
              <a:ext uri="{FF2B5EF4-FFF2-40B4-BE49-F238E27FC236}">
                <a16:creationId xmlns:a16="http://schemas.microsoft.com/office/drawing/2014/main" id="{90D7EFFF-B1B7-4F96-806F-DA8CFF884029}"/>
              </a:ext>
            </a:extLst>
          </p:cNvPr>
          <p:cNvSpPr/>
          <p:nvPr/>
        </p:nvSpPr>
        <p:spPr>
          <a:xfrm>
            <a:off x="10546080" y="1"/>
            <a:ext cx="634538" cy="6537585"/>
          </a:xfrm>
          <a:prstGeom prst="rect">
            <a:avLst/>
          </a:prstGeom>
          <a:solidFill>
            <a:srgbClr val="00196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endParaRPr lang="en-GB" sz="1400" noProof="0" dirty="0"/>
          </a:p>
        </p:txBody>
      </p:sp>
      <p:sp>
        <p:nvSpPr>
          <p:cNvPr id="32" name="Title 2">
            <a:extLst>
              <a:ext uri="{FF2B5EF4-FFF2-40B4-BE49-F238E27FC236}">
                <a16:creationId xmlns:a16="http://schemas.microsoft.com/office/drawing/2014/main" id="{844A5953-85DE-41EC-8E4A-824962E86FD9}"/>
              </a:ext>
            </a:extLst>
          </p:cNvPr>
          <p:cNvSpPr txBox="1">
            <a:spLocks/>
          </p:cNvSpPr>
          <p:nvPr/>
        </p:nvSpPr>
        <p:spPr>
          <a:xfrm>
            <a:off x="539996" y="7781379"/>
            <a:ext cx="15004803" cy="1425619"/>
          </a:xfrm>
          <a:prstGeom prst="rect">
            <a:avLst/>
          </a:prstGeom>
        </p:spPr>
        <p:txBody>
          <a:bodyPr vert="horz" lIns="0" tIns="0" rIns="0" bIns="0" rtlCol="0" anchor="t" anchorCtr="0">
            <a:noAutofit/>
          </a:bodyPr>
          <a:lstStyle>
            <a:lvl1pPr algn="l" defTabSz="1371600" rtl="0" eaLnBrk="1" latinLnBrk="0" hangingPunct="1">
              <a:lnSpc>
                <a:spcPct val="88000"/>
              </a:lnSpc>
              <a:spcBef>
                <a:spcPct val="0"/>
              </a:spcBef>
              <a:buNone/>
              <a:defRPr sz="7500" kern="1200" cap="none" spc="20" baseline="0">
                <a:solidFill>
                  <a:schemeClr val="tx2"/>
                </a:solidFill>
                <a:latin typeface="+mj-lt"/>
                <a:ea typeface="+mj-ea"/>
                <a:cs typeface="+mj-cs"/>
              </a:defRPr>
            </a:lvl1pPr>
          </a:lstStyle>
          <a:p>
            <a:r>
              <a:rPr lang="en-GB" sz="8800" b="1" dirty="0" err="1">
                <a:solidFill>
                  <a:schemeClr val="bg1"/>
                </a:solidFill>
              </a:rPr>
              <a:t>Tak</a:t>
            </a:r>
            <a:r>
              <a:rPr lang="en-GB" sz="8800" b="1" dirty="0">
                <a:solidFill>
                  <a:schemeClr val="bg1"/>
                </a:solidFill>
              </a:rPr>
              <a:t> for din </a:t>
            </a:r>
            <a:r>
              <a:rPr lang="en-GB" sz="8800" b="1" dirty="0" err="1">
                <a:solidFill>
                  <a:schemeClr val="bg1"/>
                </a:solidFill>
              </a:rPr>
              <a:t>deltagelse</a:t>
            </a:r>
            <a:endParaRPr lang="da-DK" sz="6600" dirty="0">
              <a:solidFill>
                <a:schemeClr val="bg1"/>
              </a:solidFill>
            </a:endParaRPr>
          </a:p>
        </p:txBody>
      </p:sp>
      <p:pic>
        <p:nvPicPr>
          <p:cNvPr id="40" name="Graphic 39">
            <a:extLst>
              <a:ext uri="{FF2B5EF4-FFF2-40B4-BE49-F238E27FC236}">
                <a16:creationId xmlns:a16="http://schemas.microsoft.com/office/drawing/2014/main" id="{48035BF5-A3E3-42C8-B2D8-205763236D6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399" t="4967" r="27810" b="23474"/>
          <a:stretch/>
        </p:blipFill>
        <p:spPr>
          <a:xfrm>
            <a:off x="16084795" y="257856"/>
            <a:ext cx="1981969" cy="1644291"/>
          </a:xfrm>
          <a:prstGeom prst="rect">
            <a:avLst/>
          </a:prstGeom>
        </p:spPr>
      </p:pic>
    </p:spTree>
    <p:extLst>
      <p:ext uri="{BB962C8B-B14F-4D97-AF65-F5344CB8AC3E}">
        <p14:creationId xmlns:p14="http://schemas.microsoft.com/office/powerpoint/2010/main" val="190708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D650EF-0FD1-43B4-96A2-1494D02F8A2D}"/>
              </a:ext>
            </a:extLst>
          </p:cNvPr>
          <p:cNvSpPr>
            <a:spLocks noGrp="1"/>
          </p:cNvSpPr>
          <p:nvPr>
            <p:ph type="ctrTitle"/>
          </p:nvPr>
        </p:nvSpPr>
        <p:spPr>
          <a:xfrm>
            <a:off x="539996" y="1080002"/>
            <a:ext cx="15004803" cy="3517200"/>
          </a:xfrm>
        </p:spPr>
        <p:txBody>
          <a:bodyPr>
            <a:noAutofit/>
          </a:bodyPr>
          <a:lstStyle/>
          <a:p>
            <a:r>
              <a:rPr lang="en-GB" sz="9600" b="1" dirty="0">
                <a:solidFill>
                  <a:srgbClr val="001965"/>
                </a:solidFill>
              </a:rPr>
              <a:t>Welcome</a:t>
            </a:r>
            <a:br>
              <a:rPr lang="en-GB" sz="9600" b="1" dirty="0">
                <a:solidFill>
                  <a:srgbClr val="001965"/>
                </a:solidFill>
              </a:rPr>
            </a:br>
            <a:r>
              <a:rPr lang="en-US" sz="6600" dirty="0">
                <a:solidFill>
                  <a:srgbClr val="001965"/>
                </a:solidFill>
              </a:rPr>
              <a:t>Please turn off your microphone and video </a:t>
            </a:r>
            <a:br>
              <a:rPr lang="en-US" sz="6600" dirty="0">
                <a:solidFill>
                  <a:srgbClr val="001965"/>
                </a:solidFill>
              </a:rPr>
            </a:br>
            <a:r>
              <a:rPr lang="en-US" sz="6600" dirty="0">
                <a:solidFill>
                  <a:srgbClr val="001965"/>
                </a:solidFill>
              </a:rPr>
              <a:t>Questions can be asked in the chat</a:t>
            </a:r>
            <a:endParaRPr lang="da-DK" sz="6600" dirty="0">
              <a:solidFill>
                <a:srgbClr val="001965"/>
              </a:solidFill>
            </a:endParaRPr>
          </a:p>
        </p:txBody>
      </p:sp>
      <p:sp>
        <p:nvSpPr>
          <p:cNvPr id="8" name="Text Placeholder 7">
            <a:extLst>
              <a:ext uri="{FF2B5EF4-FFF2-40B4-BE49-F238E27FC236}">
                <a16:creationId xmlns:a16="http://schemas.microsoft.com/office/drawing/2014/main" id="{7F0217F2-D63B-482B-AA5F-C73CABE8392D}"/>
              </a:ext>
            </a:extLst>
          </p:cNvPr>
          <p:cNvSpPr>
            <a:spLocks noGrp="1"/>
          </p:cNvSpPr>
          <p:nvPr>
            <p:ph type="body" sz="quarter" idx="21"/>
          </p:nvPr>
        </p:nvSpPr>
        <p:spPr>
          <a:xfrm>
            <a:off x="15216892" y="410400"/>
            <a:ext cx="2653200" cy="237600"/>
          </a:xfrm>
          <a:ln>
            <a:noFill/>
          </a:ln>
        </p:spPr>
        <p:txBody>
          <a:bodyPr/>
          <a:lstStyle/>
          <a:p>
            <a:endParaRPr lang="da-DK" dirty="0">
              <a:solidFill>
                <a:schemeClr val="bg1"/>
              </a:solidFill>
            </a:endParaRPr>
          </a:p>
        </p:txBody>
      </p:sp>
      <p:sp>
        <p:nvSpPr>
          <p:cNvPr id="31" name="Picture Placeholder 30">
            <a:extLst>
              <a:ext uri="{FF2B5EF4-FFF2-40B4-BE49-F238E27FC236}">
                <a16:creationId xmlns:a16="http://schemas.microsoft.com/office/drawing/2014/main" id="{A5E30C1B-2E4E-4567-A98A-D8DBA23BB381}"/>
              </a:ext>
            </a:extLst>
          </p:cNvPr>
          <p:cNvSpPr>
            <a:spLocks noGrp="1"/>
          </p:cNvSpPr>
          <p:nvPr>
            <p:ph type="pic" sz="quarter" idx="13"/>
          </p:nvPr>
        </p:nvSpPr>
        <p:spPr>
          <a:xfrm>
            <a:off x="0" y="-2"/>
            <a:ext cx="18289800" cy="10292400"/>
          </a:xfrm>
        </p:spPr>
        <p:txBody>
          <a:bodyPr/>
          <a:lstStyle/>
          <a:p>
            <a:endParaRPr lang="da-DK"/>
          </a:p>
        </p:txBody>
      </p:sp>
      <p:pic>
        <p:nvPicPr>
          <p:cNvPr id="30" name="Picture 23">
            <a:extLst>
              <a:ext uri="{FF2B5EF4-FFF2-40B4-BE49-F238E27FC236}">
                <a16:creationId xmlns:a16="http://schemas.microsoft.com/office/drawing/2014/main" id="{523F5576-373A-4E68-9354-A6CBE8769DB1}"/>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37" name="Rectangle 36">
            <a:extLst>
              <a:ext uri="{FF2B5EF4-FFF2-40B4-BE49-F238E27FC236}">
                <a16:creationId xmlns:a16="http://schemas.microsoft.com/office/drawing/2014/main" id="{C03DB7D0-7019-4650-8EFF-72CD6D48A306}"/>
              </a:ext>
            </a:extLst>
          </p:cNvPr>
          <p:cNvSpPr/>
          <p:nvPr/>
        </p:nvSpPr>
        <p:spPr>
          <a:xfrm>
            <a:off x="-13200" y="6537586"/>
            <a:ext cx="18315268" cy="3752113"/>
          </a:xfrm>
          <a:prstGeom prst="rect">
            <a:avLst/>
          </a:prstGeom>
          <a:solidFill>
            <a:srgbClr val="00196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endParaRPr lang="en-GB" sz="1400" noProof="0" dirty="0"/>
          </a:p>
        </p:txBody>
      </p:sp>
      <p:sp>
        <p:nvSpPr>
          <p:cNvPr id="35" name="Text Placeholder 22">
            <a:extLst>
              <a:ext uri="{FF2B5EF4-FFF2-40B4-BE49-F238E27FC236}">
                <a16:creationId xmlns:a16="http://schemas.microsoft.com/office/drawing/2014/main" id="{AC8E1AD1-365C-4C07-89FF-F97C862976B3}"/>
              </a:ext>
            </a:extLst>
          </p:cNvPr>
          <p:cNvSpPr txBox="1">
            <a:spLocks/>
          </p:cNvSpPr>
          <p:nvPr/>
        </p:nvSpPr>
        <p:spPr>
          <a:xfrm>
            <a:off x="575239" y="9232641"/>
            <a:ext cx="4464000" cy="720000"/>
          </a:xfrm>
          <a:prstGeom prst="rect">
            <a:avLst/>
          </a:prstGeom>
          <a:noFill/>
        </p:spPr>
        <p:txBody>
          <a:bodyPr vert="horz" lIns="0" tIns="0" rIns="0" bIns="0" rtlCol="0">
            <a:noAutofit/>
          </a:bodyPr>
          <a:lstStyle>
            <a:lvl1pPr marL="0" indent="0" algn="l" defTabSz="1371600" rtl="0" eaLnBrk="1" latinLnBrk="0" hangingPunct="1">
              <a:lnSpc>
                <a:spcPct val="107000"/>
              </a:lnSpc>
              <a:spcBef>
                <a:spcPts val="900"/>
              </a:spcBef>
              <a:spcAft>
                <a:spcPts val="900"/>
              </a:spcAft>
              <a:buClr>
                <a:schemeClr val="accent1"/>
              </a:buClr>
              <a:buFont typeface="Arial" panose="020B0604020202020204" pitchFamily="34" charset="0"/>
              <a:buNone/>
              <a:defRPr lang="en-GB" sz="2700" kern="1200" spc="-15" baseline="0" noProof="0">
                <a:solidFill>
                  <a:schemeClr val="tx2"/>
                </a:solidFill>
                <a:latin typeface="+mn-lt"/>
                <a:ea typeface="+mn-ea"/>
                <a:cs typeface="+mn-cs"/>
              </a:defRPr>
            </a:lvl1pPr>
            <a:lvl2pPr marL="540000" indent="-269082" algn="l" defTabSz="1371600" rtl="0" eaLnBrk="1" latinLnBrk="0" hangingPunct="1">
              <a:lnSpc>
                <a:spcPct val="107000"/>
              </a:lnSpc>
              <a:spcBef>
                <a:spcPts val="900"/>
              </a:spcBef>
              <a:spcAft>
                <a:spcPts val="900"/>
              </a:spcAft>
              <a:buClr>
                <a:schemeClr val="accent1"/>
              </a:buClr>
              <a:buFont typeface="Arial" panose="020B0604020202020204" pitchFamily="34" charset="0"/>
              <a:buChar char="•"/>
              <a:defRPr sz="2700" kern="1200">
                <a:solidFill>
                  <a:schemeClr val="tx2"/>
                </a:solidFill>
                <a:latin typeface="+mn-lt"/>
                <a:ea typeface="+mn-ea"/>
                <a:cs typeface="+mn-cs"/>
              </a:defRPr>
            </a:lvl2pPr>
            <a:lvl3pPr marL="809625" indent="-270000" algn="l" defTabSz="1371600" rtl="0" eaLnBrk="1" latinLnBrk="0" hangingPunct="1">
              <a:lnSpc>
                <a:spcPct val="107000"/>
              </a:lnSpc>
              <a:spcBef>
                <a:spcPts val="900"/>
              </a:spcBef>
              <a:spcAft>
                <a:spcPts val="900"/>
              </a:spcAft>
              <a:buClr>
                <a:schemeClr val="accent1"/>
              </a:buClr>
              <a:buFont typeface="Arial" panose="020B0604020202020204" pitchFamily="34" charset="0"/>
              <a:buChar char="•"/>
              <a:defRPr sz="2400" kern="1200">
                <a:solidFill>
                  <a:schemeClr val="tx2"/>
                </a:solidFill>
                <a:latin typeface="+mn-lt"/>
                <a:ea typeface="+mn-ea"/>
                <a:cs typeface="+mn-cs"/>
              </a:defRPr>
            </a:lvl3pPr>
            <a:lvl4pPr marL="1080000" indent="-270000" algn="l" defTabSz="1371600" rtl="0" eaLnBrk="1" latinLnBrk="0" hangingPunct="1">
              <a:lnSpc>
                <a:spcPct val="107000"/>
              </a:lnSpc>
              <a:spcBef>
                <a:spcPts val="900"/>
              </a:spcBef>
              <a:spcAft>
                <a:spcPts val="900"/>
              </a:spcAft>
              <a:buClr>
                <a:schemeClr val="accent1"/>
              </a:buClr>
              <a:buFont typeface="Arial" panose="020B0604020202020204" pitchFamily="34" charset="0"/>
              <a:buChar char="•"/>
              <a:tabLst>
                <a:tab pos="1345407" algn="l"/>
              </a:tabLst>
              <a:defRPr sz="2100" kern="1200">
                <a:solidFill>
                  <a:schemeClr val="tx2"/>
                </a:solidFill>
                <a:latin typeface="+mn-lt"/>
                <a:ea typeface="+mn-ea"/>
                <a:cs typeface="+mn-cs"/>
              </a:defRPr>
            </a:lvl4pPr>
            <a:lvl5pPr marL="0" indent="0" algn="l" defTabSz="1371600" rtl="0" eaLnBrk="1" latinLnBrk="0" hangingPunct="1">
              <a:lnSpc>
                <a:spcPct val="107000"/>
              </a:lnSpc>
              <a:spcBef>
                <a:spcPts val="900"/>
              </a:spcBef>
              <a:spcAft>
                <a:spcPts val="900"/>
              </a:spcAft>
              <a:buFont typeface="Arial" panose="020B0604020202020204" pitchFamily="34" charset="0"/>
              <a:buChar char="​"/>
              <a:defRPr lang="en-GB" sz="3000" b="1" kern="1200" cap="none" baseline="0" noProof="0" dirty="0">
                <a:solidFill>
                  <a:schemeClr val="tx2"/>
                </a:solidFill>
                <a:latin typeface="+mn-lt"/>
                <a:ea typeface="+mn-ea"/>
                <a:cs typeface="+mn-cs"/>
              </a:defRPr>
            </a:lvl5pPr>
            <a:lvl6pPr marL="0" indent="0" algn="l" defTabSz="1371600" rtl="0" eaLnBrk="1" latinLnBrk="0" hangingPunct="1">
              <a:lnSpc>
                <a:spcPct val="107000"/>
              </a:lnSpc>
              <a:spcBef>
                <a:spcPts val="900"/>
              </a:spcBef>
              <a:spcAft>
                <a:spcPts val="900"/>
              </a:spcAft>
              <a:buFont typeface="Arial" panose="020B0604020202020204" pitchFamily="34" charset="0"/>
              <a:buChar char="​"/>
              <a:defRPr sz="3000" kern="1200">
                <a:solidFill>
                  <a:schemeClr val="tx2"/>
                </a:solidFill>
                <a:latin typeface="+mn-lt"/>
                <a:ea typeface="+mn-ea"/>
                <a:cs typeface="+mn-cs"/>
              </a:defRPr>
            </a:lvl6pPr>
            <a:lvl7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baseline="0">
                <a:solidFill>
                  <a:schemeClr val="tx2"/>
                </a:solidFill>
                <a:latin typeface="+mn-lt"/>
                <a:ea typeface="+mn-ea"/>
                <a:cs typeface="+mn-cs"/>
              </a:defRPr>
            </a:lvl7pPr>
            <a:lvl8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a:solidFill>
                  <a:schemeClr val="tx2"/>
                </a:solidFill>
                <a:latin typeface="+mn-lt"/>
                <a:ea typeface="+mn-ea"/>
                <a:cs typeface="+mn-cs"/>
              </a:defRPr>
            </a:lvl8pPr>
            <a:lvl9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baseline="0">
                <a:solidFill>
                  <a:schemeClr val="tx2"/>
                </a:solidFill>
                <a:latin typeface="+mn-lt"/>
                <a:ea typeface="+mn-ea"/>
                <a:cs typeface="+mn-cs"/>
              </a:defRPr>
            </a:lvl9pPr>
          </a:lstStyle>
          <a:p>
            <a:pPr>
              <a:lnSpc>
                <a:spcPct val="100000"/>
              </a:lnSpc>
              <a:spcBef>
                <a:spcPts val="0"/>
              </a:spcBef>
              <a:spcAft>
                <a:spcPts val="0"/>
              </a:spcAft>
            </a:pPr>
            <a:r>
              <a:rPr lang="en-GB" sz="2400" dirty="0">
                <a:solidFill>
                  <a:schemeClr val="bg1"/>
                </a:solidFill>
              </a:rPr>
              <a:t>Head of Data, NNF-Impact</a:t>
            </a:r>
          </a:p>
          <a:p>
            <a:pPr>
              <a:lnSpc>
                <a:spcPct val="100000"/>
              </a:lnSpc>
              <a:spcBef>
                <a:spcPts val="0"/>
              </a:spcBef>
              <a:spcAft>
                <a:spcPts val="0"/>
              </a:spcAft>
            </a:pPr>
            <a:r>
              <a:rPr lang="en-GB" sz="2400" dirty="0">
                <a:solidFill>
                  <a:schemeClr val="bg1"/>
                </a:solidFill>
              </a:rPr>
              <a:t>​Rasmus Lund Jensen</a:t>
            </a:r>
          </a:p>
        </p:txBody>
      </p:sp>
      <p:sp>
        <p:nvSpPr>
          <p:cNvPr id="36" name="Rectangle 35">
            <a:extLst>
              <a:ext uri="{FF2B5EF4-FFF2-40B4-BE49-F238E27FC236}">
                <a16:creationId xmlns:a16="http://schemas.microsoft.com/office/drawing/2014/main" id="{A1F81DC3-9399-4EAB-87AD-99BEDDACDBA9}"/>
              </a:ext>
            </a:extLst>
          </p:cNvPr>
          <p:cNvSpPr/>
          <p:nvPr/>
        </p:nvSpPr>
        <p:spPr>
          <a:xfrm>
            <a:off x="11180618" y="1"/>
            <a:ext cx="7107382" cy="6537585"/>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endParaRPr lang="en-GB" sz="1400" noProof="0" dirty="0"/>
          </a:p>
        </p:txBody>
      </p:sp>
      <p:sp>
        <p:nvSpPr>
          <p:cNvPr id="38" name="Rectangle 37">
            <a:extLst>
              <a:ext uri="{FF2B5EF4-FFF2-40B4-BE49-F238E27FC236}">
                <a16:creationId xmlns:a16="http://schemas.microsoft.com/office/drawing/2014/main" id="{90D7EFFF-B1B7-4F96-806F-DA8CFF884029}"/>
              </a:ext>
            </a:extLst>
          </p:cNvPr>
          <p:cNvSpPr/>
          <p:nvPr/>
        </p:nvSpPr>
        <p:spPr>
          <a:xfrm>
            <a:off x="10546080" y="1"/>
            <a:ext cx="634538" cy="6537585"/>
          </a:xfrm>
          <a:prstGeom prst="rect">
            <a:avLst/>
          </a:prstGeom>
          <a:solidFill>
            <a:srgbClr val="00196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endParaRPr lang="en-GB" sz="1400" noProof="0" dirty="0"/>
          </a:p>
        </p:txBody>
      </p:sp>
      <p:sp>
        <p:nvSpPr>
          <p:cNvPr id="32" name="Title 2">
            <a:extLst>
              <a:ext uri="{FF2B5EF4-FFF2-40B4-BE49-F238E27FC236}">
                <a16:creationId xmlns:a16="http://schemas.microsoft.com/office/drawing/2014/main" id="{844A5953-85DE-41EC-8E4A-824962E86FD9}"/>
              </a:ext>
            </a:extLst>
          </p:cNvPr>
          <p:cNvSpPr txBox="1">
            <a:spLocks/>
          </p:cNvSpPr>
          <p:nvPr/>
        </p:nvSpPr>
        <p:spPr>
          <a:xfrm>
            <a:off x="577039" y="6769799"/>
            <a:ext cx="15507756" cy="3517200"/>
          </a:xfrm>
          <a:prstGeom prst="rect">
            <a:avLst/>
          </a:prstGeom>
        </p:spPr>
        <p:txBody>
          <a:bodyPr vert="horz" lIns="0" tIns="0" rIns="0" bIns="0" rtlCol="0" anchor="t" anchorCtr="0">
            <a:noAutofit/>
          </a:bodyPr>
          <a:lstStyle>
            <a:lvl1pPr algn="l" defTabSz="1371600" rtl="0" eaLnBrk="1" latinLnBrk="0" hangingPunct="1">
              <a:lnSpc>
                <a:spcPct val="88000"/>
              </a:lnSpc>
              <a:spcBef>
                <a:spcPct val="0"/>
              </a:spcBef>
              <a:buNone/>
              <a:defRPr sz="7500" kern="1200" cap="none" spc="20" baseline="0">
                <a:solidFill>
                  <a:schemeClr val="tx2"/>
                </a:solidFill>
                <a:latin typeface="+mj-lt"/>
                <a:ea typeface="+mj-ea"/>
                <a:cs typeface="+mj-cs"/>
              </a:defRPr>
            </a:lvl1pPr>
          </a:lstStyle>
          <a:p>
            <a:r>
              <a:rPr lang="da-DK" sz="9600" b="1" dirty="0">
                <a:solidFill>
                  <a:schemeClr val="bg1"/>
                </a:solidFill>
              </a:rPr>
              <a:t>Introduktion til Foundgood</a:t>
            </a:r>
          </a:p>
        </p:txBody>
      </p:sp>
      <p:sp>
        <p:nvSpPr>
          <p:cNvPr id="33" name="Text Placeholder 22">
            <a:extLst>
              <a:ext uri="{FF2B5EF4-FFF2-40B4-BE49-F238E27FC236}">
                <a16:creationId xmlns:a16="http://schemas.microsoft.com/office/drawing/2014/main" id="{95E87E52-AEA1-41F5-8AE3-45CE51ECD77A}"/>
              </a:ext>
            </a:extLst>
          </p:cNvPr>
          <p:cNvSpPr txBox="1">
            <a:spLocks/>
          </p:cNvSpPr>
          <p:nvPr/>
        </p:nvSpPr>
        <p:spPr>
          <a:xfrm>
            <a:off x="577039" y="7937148"/>
            <a:ext cx="9845835" cy="1182502"/>
          </a:xfrm>
          <a:prstGeom prst="rect">
            <a:avLst/>
          </a:prstGeom>
        </p:spPr>
        <p:txBody>
          <a:bodyPr vert="horz" lIns="0" tIns="0" rIns="0" bIns="0" rtlCol="0" anchor="t">
            <a:noAutofit/>
          </a:bodyPr>
          <a:lstStyle>
            <a:lvl1pPr marL="0" indent="0" algn="l" defTabSz="1371600" rtl="0" eaLnBrk="1" latinLnBrk="0" hangingPunct="1">
              <a:lnSpc>
                <a:spcPct val="107000"/>
              </a:lnSpc>
              <a:spcBef>
                <a:spcPts val="900"/>
              </a:spcBef>
              <a:spcAft>
                <a:spcPts val="900"/>
              </a:spcAft>
              <a:buClr>
                <a:schemeClr val="accent1"/>
              </a:buClr>
              <a:buFont typeface="Arial" panose="020B0604020202020204" pitchFamily="34" charset="0"/>
              <a:buNone/>
              <a:defRPr lang="en-GB" sz="2700" kern="1200" spc="-15" baseline="0" noProof="0">
                <a:solidFill>
                  <a:schemeClr val="tx2"/>
                </a:solidFill>
                <a:latin typeface="+mn-lt"/>
                <a:ea typeface="+mn-ea"/>
                <a:cs typeface="+mn-cs"/>
              </a:defRPr>
            </a:lvl1pPr>
            <a:lvl2pPr marL="540000" indent="-269082" algn="l" defTabSz="1371600" rtl="0" eaLnBrk="1" latinLnBrk="0" hangingPunct="1">
              <a:lnSpc>
                <a:spcPct val="107000"/>
              </a:lnSpc>
              <a:spcBef>
                <a:spcPts val="900"/>
              </a:spcBef>
              <a:spcAft>
                <a:spcPts val="900"/>
              </a:spcAft>
              <a:buClr>
                <a:schemeClr val="accent1"/>
              </a:buClr>
              <a:buFont typeface="Arial" panose="020B0604020202020204" pitchFamily="34" charset="0"/>
              <a:buChar char="•"/>
              <a:defRPr sz="2700" kern="1200">
                <a:solidFill>
                  <a:schemeClr val="tx2"/>
                </a:solidFill>
                <a:latin typeface="+mn-lt"/>
                <a:ea typeface="+mn-ea"/>
                <a:cs typeface="+mn-cs"/>
              </a:defRPr>
            </a:lvl2pPr>
            <a:lvl3pPr marL="809625" indent="-270000" algn="l" defTabSz="1371600" rtl="0" eaLnBrk="1" latinLnBrk="0" hangingPunct="1">
              <a:lnSpc>
                <a:spcPct val="107000"/>
              </a:lnSpc>
              <a:spcBef>
                <a:spcPts val="900"/>
              </a:spcBef>
              <a:spcAft>
                <a:spcPts val="900"/>
              </a:spcAft>
              <a:buClr>
                <a:schemeClr val="accent1"/>
              </a:buClr>
              <a:buFont typeface="Arial" panose="020B0604020202020204" pitchFamily="34" charset="0"/>
              <a:buChar char="•"/>
              <a:defRPr sz="2400" kern="1200">
                <a:solidFill>
                  <a:schemeClr val="tx2"/>
                </a:solidFill>
                <a:latin typeface="+mn-lt"/>
                <a:ea typeface="+mn-ea"/>
                <a:cs typeface="+mn-cs"/>
              </a:defRPr>
            </a:lvl3pPr>
            <a:lvl4pPr marL="1080000" indent="-270000" algn="l" defTabSz="1371600" rtl="0" eaLnBrk="1" latinLnBrk="0" hangingPunct="1">
              <a:lnSpc>
                <a:spcPct val="107000"/>
              </a:lnSpc>
              <a:spcBef>
                <a:spcPts val="900"/>
              </a:spcBef>
              <a:spcAft>
                <a:spcPts val="900"/>
              </a:spcAft>
              <a:buClr>
                <a:schemeClr val="accent1"/>
              </a:buClr>
              <a:buFont typeface="Arial" panose="020B0604020202020204" pitchFamily="34" charset="0"/>
              <a:buChar char="•"/>
              <a:tabLst>
                <a:tab pos="1345407" algn="l"/>
              </a:tabLst>
              <a:defRPr sz="2100" kern="1200">
                <a:solidFill>
                  <a:schemeClr val="tx2"/>
                </a:solidFill>
                <a:latin typeface="+mn-lt"/>
                <a:ea typeface="+mn-ea"/>
                <a:cs typeface="+mn-cs"/>
              </a:defRPr>
            </a:lvl4pPr>
            <a:lvl5pPr marL="0" indent="0" algn="l" defTabSz="1371600" rtl="0" eaLnBrk="1" latinLnBrk="0" hangingPunct="1">
              <a:lnSpc>
                <a:spcPct val="107000"/>
              </a:lnSpc>
              <a:spcBef>
                <a:spcPts val="900"/>
              </a:spcBef>
              <a:spcAft>
                <a:spcPts val="900"/>
              </a:spcAft>
              <a:buFont typeface="Arial" panose="020B0604020202020204" pitchFamily="34" charset="0"/>
              <a:buChar char="​"/>
              <a:defRPr lang="en-GB" sz="3000" b="1" kern="1200" cap="none" baseline="0" noProof="0" dirty="0">
                <a:solidFill>
                  <a:schemeClr val="tx2"/>
                </a:solidFill>
                <a:latin typeface="+mn-lt"/>
                <a:ea typeface="+mn-ea"/>
                <a:cs typeface="+mn-cs"/>
              </a:defRPr>
            </a:lvl5pPr>
            <a:lvl6pPr marL="0" indent="0" algn="l" defTabSz="1371600" rtl="0" eaLnBrk="1" latinLnBrk="0" hangingPunct="1">
              <a:lnSpc>
                <a:spcPct val="107000"/>
              </a:lnSpc>
              <a:spcBef>
                <a:spcPts val="900"/>
              </a:spcBef>
              <a:spcAft>
                <a:spcPts val="900"/>
              </a:spcAft>
              <a:buFont typeface="Arial" panose="020B0604020202020204" pitchFamily="34" charset="0"/>
              <a:buChar char="​"/>
              <a:defRPr sz="3000" kern="1200">
                <a:solidFill>
                  <a:schemeClr val="tx2"/>
                </a:solidFill>
                <a:latin typeface="+mn-lt"/>
                <a:ea typeface="+mn-ea"/>
                <a:cs typeface="+mn-cs"/>
              </a:defRPr>
            </a:lvl6pPr>
            <a:lvl7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baseline="0">
                <a:solidFill>
                  <a:schemeClr val="tx2"/>
                </a:solidFill>
                <a:latin typeface="+mn-lt"/>
                <a:ea typeface="+mn-ea"/>
                <a:cs typeface="+mn-cs"/>
              </a:defRPr>
            </a:lvl7pPr>
            <a:lvl8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a:solidFill>
                  <a:schemeClr val="tx2"/>
                </a:solidFill>
                <a:latin typeface="+mn-lt"/>
                <a:ea typeface="+mn-ea"/>
                <a:cs typeface="+mn-cs"/>
              </a:defRPr>
            </a:lvl8pPr>
            <a:lvl9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baseline="0">
                <a:solidFill>
                  <a:schemeClr val="tx2"/>
                </a:solidFill>
                <a:latin typeface="+mn-lt"/>
                <a:ea typeface="+mn-ea"/>
                <a:cs typeface="+mn-cs"/>
              </a:defRPr>
            </a:lvl9pPr>
          </a:lstStyle>
          <a:p>
            <a:r>
              <a:rPr lang="en-GB" sz="2400" b="1" dirty="0">
                <a:solidFill>
                  <a:schemeClr val="bg1"/>
                </a:solidFill>
              </a:rPr>
              <a:t>Webinar  - December 2023</a:t>
            </a:r>
            <a:br>
              <a:rPr lang="en-GB" sz="2400" b="1" dirty="0">
                <a:solidFill>
                  <a:schemeClr val="bg1"/>
                </a:solidFill>
              </a:rPr>
            </a:br>
            <a:endParaRPr lang="en-GB" sz="2400" b="1" dirty="0">
              <a:solidFill>
                <a:schemeClr val="bg1"/>
              </a:solidFill>
            </a:endParaRPr>
          </a:p>
        </p:txBody>
      </p:sp>
      <p:pic>
        <p:nvPicPr>
          <p:cNvPr id="40" name="Graphic 39">
            <a:extLst>
              <a:ext uri="{FF2B5EF4-FFF2-40B4-BE49-F238E27FC236}">
                <a16:creationId xmlns:a16="http://schemas.microsoft.com/office/drawing/2014/main" id="{48035BF5-A3E3-42C8-B2D8-205763236D6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399" t="4967" r="27810" b="23474"/>
          <a:stretch/>
        </p:blipFill>
        <p:spPr>
          <a:xfrm>
            <a:off x="16084795" y="257856"/>
            <a:ext cx="1981969" cy="1644291"/>
          </a:xfrm>
          <a:prstGeom prst="rect">
            <a:avLst/>
          </a:prstGeom>
        </p:spPr>
      </p:pic>
      <p:sp>
        <p:nvSpPr>
          <p:cNvPr id="2" name="Text Placeholder 22">
            <a:extLst>
              <a:ext uri="{FF2B5EF4-FFF2-40B4-BE49-F238E27FC236}">
                <a16:creationId xmlns:a16="http://schemas.microsoft.com/office/drawing/2014/main" id="{240B1026-1768-7EB5-C04E-2F21DF392A9A}"/>
              </a:ext>
            </a:extLst>
          </p:cNvPr>
          <p:cNvSpPr txBox="1">
            <a:spLocks/>
          </p:cNvSpPr>
          <p:nvPr/>
        </p:nvSpPr>
        <p:spPr>
          <a:xfrm>
            <a:off x="5210739" y="9232641"/>
            <a:ext cx="4464000" cy="720000"/>
          </a:xfrm>
          <a:prstGeom prst="rect">
            <a:avLst/>
          </a:prstGeom>
          <a:noFill/>
        </p:spPr>
        <p:txBody>
          <a:bodyPr vert="horz" lIns="0" tIns="0" rIns="0" bIns="0" rtlCol="0">
            <a:noAutofit/>
          </a:bodyPr>
          <a:lstStyle>
            <a:lvl1pPr marL="0" indent="0" algn="l" defTabSz="1371600" rtl="0" eaLnBrk="1" latinLnBrk="0" hangingPunct="1">
              <a:lnSpc>
                <a:spcPct val="107000"/>
              </a:lnSpc>
              <a:spcBef>
                <a:spcPts val="900"/>
              </a:spcBef>
              <a:spcAft>
                <a:spcPts val="900"/>
              </a:spcAft>
              <a:buClr>
                <a:schemeClr val="accent1"/>
              </a:buClr>
              <a:buFont typeface="Arial" panose="020B0604020202020204" pitchFamily="34" charset="0"/>
              <a:buNone/>
              <a:defRPr lang="en-GB" sz="2700" kern="1200" spc="-15" baseline="0" noProof="0">
                <a:solidFill>
                  <a:schemeClr val="tx2"/>
                </a:solidFill>
                <a:latin typeface="+mn-lt"/>
                <a:ea typeface="+mn-ea"/>
                <a:cs typeface="+mn-cs"/>
              </a:defRPr>
            </a:lvl1pPr>
            <a:lvl2pPr marL="540000" indent="-269082" algn="l" defTabSz="1371600" rtl="0" eaLnBrk="1" latinLnBrk="0" hangingPunct="1">
              <a:lnSpc>
                <a:spcPct val="107000"/>
              </a:lnSpc>
              <a:spcBef>
                <a:spcPts val="900"/>
              </a:spcBef>
              <a:spcAft>
                <a:spcPts val="900"/>
              </a:spcAft>
              <a:buClr>
                <a:schemeClr val="accent1"/>
              </a:buClr>
              <a:buFont typeface="Arial" panose="020B0604020202020204" pitchFamily="34" charset="0"/>
              <a:buChar char="•"/>
              <a:defRPr sz="2700" kern="1200">
                <a:solidFill>
                  <a:schemeClr val="tx2"/>
                </a:solidFill>
                <a:latin typeface="+mn-lt"/>
                <a:ea typeface="+mn-ea"/>
                <a:cs typeface="+mn-cs"/>
              </a:defRPr>
            </a:lvl2pPr>
            <a:lvl3pPr marL="809625" indent="-270000" algn="l" defTabSz="1371600" rtl="0" eaLnBrk="1" latinLnBrk="0" hangingPunct="1">
              <a:lnSpc>
                <a:spcPct val="107000"/>
              </a:lnSpc>
              <a:spcBef>
                <a:spcPts val="900"/>
              </a:spcBef>
              <a:spcAft>
                <a:spcPts val="900"/>
              </a:spcAft>
              <a:buClr>
                <a:schemeClr val="accent1"/>
              </a:buClr>
              <a:buFont typeface="Arial" panose="020B0604020202020204" pitchFamily="34" charset="0"/>
              <a:buChar char="•"/>
              <a:defRPr sz="2400" kern="1200">
                <a:solidFill>
                  <a:schemeClr val="tx2"/>
                </a:solidFill>
                <a:latin typeface="+mn-lt"/>
                <a:ea typeface="+mn-ea"/>
                <a:cs typeface="+mn-cs"/>
              </a:defRPr>
            </a:lvl3pPr>
            <a:lvl4pPr marL="1080000" indent="-270000" algn="l" defTabSz="1371600" rtl="0" eaLnBrk="1" latinLnBrk="0" hangingPunct="1">
              <a:lnSpc>
                <a:spcPct val="107000"/>
              </a:lnSpc>
              <a:spcBef>
                <a:spcPts val="900"/>
              </a:spcBef>
              <a:spcAft>
                <a:spcPts val="900"/>
              </a:spcAft>
              <a:buClr>
                <a:schemeClr val="accent1"/>
              </a:buClr>
              <a:buFont typeface="Arial" panose="020B0604020202020204" pitchFamily="34" charset="0"/>
              <a:buChar char="•"/>
              <a:tabLst>
                <a:tab pos="1345407" algn="l"/>
              </a:tabLst>
              <a:defRPr sz="2100" kern="1200">
                <a:solidFill>
                  <a:schemeClr val="tx2"/>
                </a:solidFill>
                <a:latin typeface="+mn-lt"/>
                <a:ea typeface="+mn-ea"/>
                <a:cs typeface="+mn-cs"/>
              </a:defRPr>
            </a:lvl4pPr>
            <a:lvl5pPr marL="0" indent="0" algn="l" defTabSz="1371600" rtl="0" eaLnBrk="1" latinLnBrk="0" hangingPunct="1">
              <a:lnSpc>
                <a:spcPct val="107000"/>
              </a:lnSpc>
              <a:spcBef>
                <a:spcPts val="900"/>
              </a:spcBef>
              <a:spcAft>
                <a:spcPts val="900"/>
              </a:spcAft>
              <a:buFont typeface="Arial" panose="020B0604020202020204" pitchFamily="34" charset="0"/>
              <a:buChar char="​"/>
              <a:defRPr lang="en-GB" sz="3000" b="1" kern="1200" cap="none" baseline="0" noProof="0" dirty="0">
                <a:solidFill>
                  <a:schemeClr val="tx2"/>
                </a:solidFill>
                <a:latin typeface="+mn-lt"/>
                <a:ea typeface="+mn-ea"/>
                <a:cs typeface="+mn-cs"/>
              </a:defRPr>
            </a:lvl5pPr>
            <a:lvl6pPr marL="0" indent="0" algn="l" defTabSz="1371600" rtl="0" eaLnBrk="1" latinLnBrk="0" hangingPunct="1">
              <a:lnSpc>
                <a:spcPct val="107000"/>
              </a:lnSpc>
              <a:spcBef>
                <a:spcPts val="900"/>
              </a:spcBef>
              <a:spcAft>
                <a:spcPts val="900"/>
              </a:spcAft>
              <a:buFont typeface="Arial" panose="020B0604020202020204" pitchFamily="34" charset="0"/>
              <a:buChar char="​"/>
              <a:defRPr sz="3000" kern="1200">
                <a:solidFill>
                  <a:schemeClr val="tx2"/>
                </a:solidFill>
                <a:latin typeface="+mn-lt"/>
                <a:ea typeface="+mn-ea"/>
                <a:cs typeface="+mn-cs"/>
              </a:defRPr>
            </a:lvl6pPr>
            <a:lvl7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baseline="0">
                <a:solidFill>
                  <a:schemeClr val="tx2"/>
                </a:solidFill>
                <a:latin typeface="+mn-lt"/>
                <a:ea typeface="+mn-ea"/>
                <a:cs typeface="+mn-cs"/>
              </a:defRPr>
            </a:lvl7pPr>
            <a:lvl8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a:solidFill>
                  <a:schemeClr val="tx2"/>
                </a:solidFill>
                <a:latin typeface="+mn-lt"/>
                <a:ea typeface="+mn-ea"/>
                <a:cs typeface="+mn-cs"/>
              </a:defRPr>
            </a:lvl8pPr>
            <a:lvl9pPr marL="270000" indent="-270000" algn="l" defTabSz="1371600" rtl="0" eaLnBrk="1" latinLnBrk="0" hangingPunct="1">
              <a:lnSpc>
                <a:spcPct val="107000"/>
              </a:lnSpc>
              <a:spcBef>
                <a:spcPts val="900"/>
              </a:spcBef>
              <a:spcAft>
                <a:spcPts val="900"/>
              </a:spcAft>
              <a:buFont typeface="Arial" panose="020B0604020202020204" pitchFamily="34" charset="0"/>
              <a:buChar char="•"/>
              <a:defRPr sz="2100" kern="1200" baseline="0">
                <a:solidFill>
                  <a:schemeClr val="tx2"/>
                </a:solidFill>
                <a:latin typeface="+mn-lt"/>
                <a:ea typeface="+mn-ea"/>
                <a:cs typeface="+mn-cs"/>
              </a:defRPr>
            </a:lvl9pPr>
          </a:lstStyle>
          <a:p>
            <a:pPr>
              <a:lnSpc>
                <a:spcPct val="100000"/>
              </a:lnSpc>
              <a:spcBef>
                <a:spcPts val="0"/>
              </a:spcBef>
              <a:spcAft>
                <a:spcPts val="0"/>
              </a:spcAft>
            </a:pPr>
            <a:r>
              <a:rPr lang="en-GB" sz="2400" dirty="0">
                <a:solidFill>
                  <a:schemeClr val="bg1"/>
                </a:solidFill>
              </a:rPr>
              <a:t>Junior Analyst, NNF-Impact</a:t>
            </a:r>
          </a:p>
          <a:p>
            <a:pPr>
              <a:lnSpc>
                <a:spcPct val="100000"/>
              </a:lnSpc>
              <a:spcBef>
                <a:spcPts val="0"/>
              </a:spcBef>
              <a:spcAft>
                <a:spcPts val="0"/>
              </a:spcAft>
            </a:pPr>
            <a:r>
              <a:rPr lang="en-GB" sz="2400" dirty="0">
                <a:solidFill>
                  <a:schemeClr val="bg1"/>
                </a:solidFill>
              </a:rPr>
              <a:t>​Kristian Raudal</a:t>
            </a:r>
          </a:p>
        </p:txBody>
      </p:sp>
    </p:spTree>
    <p:extLst>
      <p:ext uri="{BB962C8B-B14F-4D97-AF65-F5344CB8AC3E}">
        <p14:creationId xmlns:p14="http://schemas.microsoft.com/office/powerpoint/2010/main" val="324364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801936D-CB7E-430B-969A-40DB077803ED}"/>
              </a:ext>
            </a:extLst>
          </p:cNvPr>
          <p:cNvSpPr>
            <a:spLocks noGrp="1"/>
          </p:cNvSpPr>
          <p:nvPr>
            <p:ph type="dt" sz="half" idx="10"/>
          </p:nvPr>
        </p:nvSpPr>
        <p:spPr>
          <a:xfrm>
            <a:off x="0" y="10270800"/>
            <a:ext cx="0" cy="0"/>
          </a:xfrm>
          <a:prstGeom prst="rect">
            <a:avLst/>
          </a:prstGeom>
        </p:spPr>
        <p:txBody>
          <a:bodyPr vert="horz" lIns="0" tIns="0" rIns="0" bIns="0" rtlCol="0" anchor="t" anchorCtr="0"/>
          <a:lstStyle>
            <a:defPPr>
              <a:defRPr lang="en-US"/>
            </a:defPPr>
            <a:lvl1pPr marL="0" algn="l" defTabSz="1371600" rtl="0" eaLnBrk="1" latinLnBrk="0" hangingPunct="1">
              <a:defRPr sz="150" kern="1200" cap="all" baseline="0">
                <a:no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dirty="0"/>
          </a:p>
        </p:txBody>
      </p:sp>
      <p:sp>
        <p:nvSpPr>
          <p:cNvPr id="7" name="Slide Number Placeholder 6">
            <a:extLst>
              <a:ext uri="{FF2B5EF4-FFF2-40B4-BE49-F238E27FC236}">
                <a16:creationId xmlns:a16="http://schemas.microsoft.com/office/drawing/2014/main" id="{F58631D2-AF29-49F3-8291-C077BE31C97C}"/>
              </a:ext>
            </a:extLst>
          </p:cNvPr>
          <p:cNvSpPr>
            <a:spLocks noGrp="1"/>
          </p:cNvSpPr>
          <p:nvPr>
            <p:ph type="sldNum" sz="quarter" idx="12"/>
          </p:nvPr>
        </p:nvSpPr>
        <p:spPr/>
        <p:txBody>
          <a:bodyPr/>
          <a:lstStyle/>
          <a:p>
            <a:fld id="{4D833E3B-2778-42F4-9ABB-9F6DE98C7B48}" type="slidenum">
              <a:rPr lang="en-GB" smtClean="0"/>
              <a:pPr/>
              <a:t>3</a:t>
            </a:fld>
            <a:endParaRPr lang="en-GB" dirty="0"/>
          </a:p>
        </p:txBody>
      </p:sp>
      <p:sp>
        <p:nvSpPr>
          <p:cNvPr id="3" name="Title 2">
            <a:extLst>
              <a:ext uri="{FF2B5EF4-FFF2-40B4-BE49-F238E27FC236}">
                <a16:creationId xmlns:a16="http://schemas.microsoft.com/office/drawing/2014/main" id="{CD3C50A9-CE90-466A-BB7D-11A4532011AD}"/>
              </a:ext>
            </a:extLst>
          </p:cNvPr>
          <p:cNvSpPr>
            <a:spLocks noGrp="1"/>
          </p:cNvSpPr>
          <p:nvPr>
            <p:ph type="ctrTitle" idx="4294967295"/>
          </p:nvPr>
        </p:nvSpPr>
        <p:spPr>
          <a:xfrm>
            <a:off x="539999" y="1079500"/>
            <a:ext cx="7319714" cy="1500188"/>
          </a:xfrm>
        </p:spPr>
        <p:txBody>
          <a:bodyPr/>
          <a:lstStyle/>
          <a:p>
            <a:r>
              <a:rPr lang="da-DK" sz="4800" b="1" dirty="0"/>
              <a:t>Agenda</a:t>
            </a:r>
          </a:p>
        </p:txBody>
      </p:sp>
      <p:sp>
        <p:nvSpPr>
          <p:cNvPr id="2" name="Subtitle 1">
            <a:extLst>
              <a:ext uri="{FF2B5EF4-FFF2-40B4-BE49-F238E27FC236}">
                <a16:creationId xmlns:a16="http://schemas.microsoft.com/office/drawing/2014/main" id="{1CC35C7D-BB3A-40C0-A66B-F098FED58A15}"/>
              </a:ext>
            </a:extLst>
          </p:cNvPr>
          <p:cNvSpPr>
            <a:spLocks noGrp="1"/>
          </p:cNvSpPr>
          <p:nvPr>
            <p:ph type="subTitle" idx="4294967295"/>
          </p:nvPr>
        </p:nvSpPr>
        <p:spPr>
          <a:xfrm>
            <a:off x="710093" y="3011189"/>
            <a:ext cx="7319714" cy="4494512"/>
          </a:xfrm>
        </p:spPr>
        <p:txBody>
          <a:bodyPr/>
          <a:lstStyle/>
          <a:p>
            <a:pPr lvl="0" fontAlgn="base">
              <a:spcBef>
                <a:spcPts val="0"/>
              </a:spcBef>
              <a:spcAft>
                <a:spcPts val="0"/>
              </a:spcAft>
            </a:pPr>
            <a:r>
              <a:rPr lang="da-DK" sz="2800" b="1" dirty="0"/>
              <a:t>Introduktion til Foundgood platformen </a:t>
            </a:r>
          </a:p>
          <a:p>
            <a:pPr lvl="0" fontAlgn="base">
              <a:spcBef>
                <a:spcPts val="0"/>
              </a:spcBef>
              <a:spcAft>
                <a:spcPts val="0"/>
              </a:spcAft>
            </a:pPr>
            <a:r>
              <a:rPr lang="da-DK" sz="2800" b="1" dirty="0"/>
              <a:t>Novo Nordisk Fondens erfaringer med Foundgood</a:t>
            </a:r>
          </a:p>
          <a:p>
            <a:pPr lvl="0" fontAlgn="base">
              <a:spcBef>
                <a:spcPts val="0"/>
              </a:spcBef>
              <a:spcAft>
                <a:spcPts val="0"/>
              </a:spcAft>
            </a:pPr>
            <a:r>
              <a:rPr lang="da-DK" sz="2800" b="1" dirty="0"/>
              <a:t>Step by Step gennemgang af rapportering til Novo Nordisk Fonden </a:t>
            </a:r>
          </a:p>
          <a:p>
            <a:pPr lvl="0" fontAlgn="base">
              <a:spcBef>
                <a:spcPts val="0"/>
              </a:spcBef>
              <a:spcAft>
                <a:spcPts val="0"/>
              </a:spcAft>
            </a:pPr>
            <a:r>
              <a:rPr lang="da-DK" sz="2800" b="1" dirty="0"/>
              <a:t>Stil spørgsmål til din rapportering </a:t>
            </a:r>
          </a:p>
        </p:txBody>
      </p:sp>
      <p:grpSp>
        <p:nvGrpSpPr>
          <p:cNvPr id="19" name="Group 18">
            <a:extLst>
              <a:ext uri="{FF2B5EF4-FFF2-40B4-BE49-F238E27FC236}">
                <a16:creationId xmlns:a16="http://schemas.microsoft.com/office/drawing/2014/main" id="{136E098E-2242-499A-91CB-064CF6A73074}"/>
              </a:ext>
            </a:extLst>
          </p:cNvPr>
          <p:cNvGrpSpPr/>
          <p:nvPr/>
        </p:nvGrpSpPr>
        <p:grpSpPr>
          <a:xfrm>
            <a:off x="7549199" y="0"/>
            <a:ext cx="10738801" cy="10291763"/>
            <a:chOff x="7549199" y="0"/>
            <a:chExt cx="10738801" cy="10291763"/>
          </a:xfrm>
        </p:grpSpPr>
        <p:grpSp>
          <p:nvGrpSpPr>
            <p:cNvPr id="15" name="Group 14">
              <a:extLst>
                <a:ext uri="{FF2B5EF4-FFF2-40B4-BE49-F238E27FC236}">
                  <a16:creationId xmlns:a16="http://schemas.microsoft.com/office/drawing/2014/main" id="{DD54792C-5360-4792-B668-BE34B0D96E8B}"/>
                </a:ext>
              </a:extLst>
            </p:cNvPr>
            <p:cNvGrpSpPr/>
            <p:nvPr/>
          </p:nvGrpSpPr>
          <p:grpSpPr>
            <a:xfrm>
              <a:off x="7549199" y="0"/>
              <a:ext cx="10738801" cy="10291763"/>
              <a:chOff x="7549199" y="0"/>
              <a:chExt cx="10738801" cy="10291763"/>
            </a:xfrm>
          </p:grpSpPr>
          <p:pic>
            <p:nvPicPr>
              <p:cNvPr id="8" name="Picture Placeholder 8" descr="A screenshot of a cell phone&#10;&#10;Description automatically generated">
                <a:extLst>
                  <a:ext uri="{FF2B5EF4-FFF2-40B4-BE49-F238E27FC236}">
                    <a16:creationId xmlns:a16="http://schemas.microsoft.com/office/drawing/2014/main" id="{0298498D-3DCC-4555-A21E-16EBEBBD92C4}"/>
                  </a:ext>
                </a:extLst>
              </p:cNvPr>
              <p:cNvPicPr>
                <a:picLocks noChangeAspect="1"/>
              </p:cNvPicPr>
              <p:nvPr/>
            </p:nvPicPr>
            <p:blipFill>
              <a:blip r:embed="rId3">
                <a:extLst>
                  <a:ext uri="{28A0092B-C50C-407E-A947-70E740481C1C}">
                    <a14:useLocalDpi xmlns:a14="http://schemas.microsoft.com/office/drawing/2010/main" val="0"/>
                  </a:ext>
                </a:extLst>
              </a:blip>
              <a:srcRect l="27638" r="27638"/>
              <a:stretch>
                <a:fillRect/>
              </a:stretch>
            </p:blipFill>
            <p:spPr>
              <a:xfrm>
                <a:off x="7549199" y="0"/>
                <a:ext cx="10738801" cy="10291763"/>
              </a:xfrm>
              <a:prstGeom prst="rect">
                <a:avLst/>
              </a:prstGeom>
            </p:spPr>
          </p:pic>
          <p:pic>
            <p:nvPicPr>
              <p:cNvPr id="16" name="Picture 15">
                <a:extLst>
                  <a:ext uri="{FF2B5EF4-FFF2-40B4-BE49-F238E27FC236}">
                    <a16:creationId xmlns:a16="http://schemas.microsoft.com/office/drawing/2014/main" id="{80D05123-6CC5-4AF0-B517-529AB08CA5C1}"/>
                  </a:ext>
                </a:extLst>
              </p:cNvPr>
              <p:cNvPicPr>
                <a:picLocks noChangeAspect="1"/>
              </p:cNvPicPr>
              <p:nvPr/>
            </p:nvPicPr>
            <p:blipFill>
              <a:blip r:embed="rId4"/>
              <a:stretch>
                <a:fillRect/>
              </a:stretch>
            </p:blipFill>
            <p:spPr>
              <a:xfrm>
                <a:off x="8075703" y="4097867"/>
                <a:ext cx="9401640" cy="5921904"/>
              </a:xfrm>
              <a:prstGeom prst="rect">
                <a:avLst/>
              </a:prstGeom>
            </p:spPr>
          </p:pic>
        </p:grpSp>
        <p:grpSp>
          <p:nvGrpSpPr>
            <p:cNvPr id="18" name="Group 17">
              <a:extLst>
                <a:ext uri="{FF2B5EF4-FFF2-40B4-BE49-F238E27FC236}">
                  <a16:creationId xmlns:a16="http://schemas.microsoft.com/office/drawing/2014/main" id="{7777A4B8-80A5-4AB9-8CAB-8EF75F7809ED}"/>
                </a:ext>
              </a:extLst>
            </p:cNvPr>
            <p:cNvGrpSpPr/>
            <p:nvPr/>
          </p:nvGrpSpPr>
          <p:grpSpPr>
            <a:xfrm>
              <a:off x="8049562" y="7650738"/>
              <a:ext cx="9589560" cy="2505305"/>
              <a:chOff x="8049562" y="7650738"/>
              <a:chExt cx="9589560" cy="2505305"/>
            </a:xfrm>
          </p:grpSpPr>
          <p:pic>
            <p:nvPicPr>
              <p:cNvPr id="12" name="Picture 11">
                <a:extLst>
                  <a:ext uri="{FF2B5EF4-FFF2-40B4-BE49-F238E27FC236}">
                    <a16:creationId xmlns:a16="http://schemas.microsoft.com/office/drawing/2014/main" id="{58497968-124D-4F1F-A267-2B2135B6FD39}"/>
                  </a:ext>
                </a:extLst>
              </p:cNvPr>
              <p:cNvPicPr>
                <a:picLocks noChangeAspect="1"/>
              </p:cNvPicPr>
              <p:nvPr/>
            </p:nvPicPr>
            <p:blipFill>
              <a:blip r:embed="rId5"/>
              <a:stretch>
                <a:fillRect/>
              </a:stretch>
            </p:blipFill>
            <p:spPr>
              <a:xfrm>
                <a:off x="8049562" y="7655730"/>
                <a:ext cx="1340168" cy="2500313"/>
              </a:xfrm>
              <a:prstGeom prst="rect">
                <a:avLst/>
              </a:prstGeom>
            </p:spPr>
          </p:pic>
          <p:pic>
            <p:nvPicPr>
              <p:cNvPr id="14" name="Picture 13">
                <a:extLst>
                  <a:ext uri="{FF2B5EF4-FFF2-40B4-BE49-F238E27FC236}">
                    <a16:creationId xmlns:a16="http://schemas.microsoft.com/office/drawing/2014/main" id="{8E65AA98-28CE-43BF-AE09-17DF4E205800}"/>
                  </a:ext>
                </a:extLst>
              </p:cNvPr>
              <p:cNvPicPr>
                <a:picLocks noChangeAspect="1"/>
              </p:cNvPicPr>
              <p:nvPr/>
            </p:nvPicPr>
            <p:blipFill>
              <a:blip r:embed="rId6"/>
              <a:stretch>
                <a:fillRect/>
              </a:stretch>
            </p:blipFill>
            <p:spPr>
              <a:xfrm>
                <a:off x="9346949" y="7650738"/>
                <a:ext cx="8292173" cy="2487652"/>
              </a:xfrm>
              <a:prstGeom prst="rect">
                <a:avLst/>
              </a:prstGeom>
            </p:spPr>
          </p:pic>
        </p:grpSp>
      </p:grpSp>
    </p:spTree>
    <p:extLst>
      <p:ext uri="{BB962C8B-B14F-4D97-AF65-F5344CB8AC3E}">
        <p14:creationId xmlns:p14="http://schemas.microsoft.com/office/powerpoint/2010/main" val="309407223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801936D-CB7E-430B-969A-40DB077803ED}"/>
              </a:ext>
            </a:extLst>
          </p:cNvPr>
          <p:cNvSpPr>
            <a:spLocks noGrp="1"/>
          </p:cNvSpPr>
          <p:nvPr>
            <p:ph type="dt" sz="half" idx="10"/>
          </p:nvPr>
        </p:nvSpPr>
        <p:spPr>
          <a:xfrm>
            <a:off x="0" y="10270800"/>
            <a:ext cx="0" cy="0"/>
          </a:xfrm>
          <a:prstGeom prst="rect">
            <a:avLst/>
          </a:prstGeom>
        </p:spPr>
        <p:txBody>
          <a:bodyPr vert="horz" lIns="0" tIns="0" rIns="0" bIns="0" rtlCol="0" anchor="t" anchorCtr="0"/>
          <a:lstStyle>
            <a:defPPr>
              <a:defRPr lang="en-US"/>
            </a:defPPr>
            <a:lvl1pPr marL="0" algn="l" defTabSz="1371600" rtl="0" eaLnBrk="1" latinLnBrk="0" hangingPunct="1">
              <a:defRPr sz="150" kern="1200" cap="all" baseline="0">
                <a:no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dirty="0"/>
          </a:p>
        </p:txBody>
      </p:sp>
      <p:sp>
        <p:nvSpPr>
          <p:cNvPr id="7" name="Slide Number Placeholder 6">
            <a:extLst>
              <a:ext uri="{FF2B5EF4-FFF2-40B4-BE49-F238E27FC236}">
                <a16:creationId xmlns:a16="http://schemas.microsoft.com/office/drawing/2014/main" id="{F58631D2-AF29-49F3-8291-C077BE31C97C}"/>
              </a:ext>
            </a:extLst>
          </p:cNvPr>
          <p:cNvSpPr>
            <a:spLocks noGrp="1"/>
          </p:cNvSpPr>
          <p:nvPr>
            <p:ph type="sldNum" sz="quarter" idx="12"/>
          </p:nvPr>
        </p:nvSpPr>
        <p:spPr/>
        <p:txBody>
          <a:bodyPr/>
          <a:lstStyle/>
          <a:p>
            <a:fld id="{4D833E3B-2778-42F4-9ABB-9F6DE98C7B48}" type="slidenum">
              <a:rPr lang="en-GB" smtClean="0"/>
              <a:pPr/>
              <a:t>4</a:t>
            </a:fld>
            <a:endParaRPr lang="en-GB" dirty="0"/>
          </a:p>
        </p:txBody>
      </p:sp>
      <p:sp>
        <p:nvSpPr>
          <p:cNvPr id="3" name="Title 2">
            <a:extLst>
              <a:ext uri="{FF2B5EF4-FFF2-40B4-BE49-F238E27FC236}">
                <a16:creationId xmlns:a16="http://schemas.microsoft.com/office/drawing/2014/main" id="{CD3C50A9-CE90-466A-BB7D-11A4532011AD}"/>
              </a:ext>
            </a:extLst>
          </p:cNvPr>
          <p:cNvSpPr>
            <a:spLocks noGrp="1"/>
          </p:cNvSpPr>
          <p:nvPr>
            <p:ph type="ctrTitle" idx="4294967295"/>
          </p:nvPr>
        </p:nvSpPr>
        <p:spPr>
          <a:xfrm>
            <a:off x="539999" y="1079500"/>
            <a:ext cx="7319714" cy="1500188"/>
          </a:xfrm>
        </p:spPr>
        <p:txBody>
          <a:bodyPr/>
          <a:lstStyle/>
          <a:p>
            <a:r>
              <a:rPr lang="da-DK" sz="4800" b="1" dirty="0"/>
              <a:t>Foundgood </a:t>
            </a:r>
          </a:p>
        </p:txBody>
      </p:sp>
      <p:grpSp>
        <p:nvGrpSpPr>
          <p:cNvPr id="17" name="Group 16">
            <a:extLst>
              <a:ext uri="{FF2B5EF4-FFF2-40B4-BE49-F238E27FC236}">
                <a16:creationId xmlns:a16="http://schemas.microsoft.com/office/drawing/2014/main" id="{472F2131-6DD8-4502-9D50-52F61CEA54DF}"/>
              </a:ext>
            </a:extLst>
          </p:cNvPr>
          <p:cNvGrpSpPr/>
          <p:nvPr/>
        </p:nvGrpSpPr>
        <p:grpSpPr>
          <a:xfrm>
            <a:off x="10968286" y="1720850"/>
            <a:ext cx="7319714" cy="6908800"/>
            <a:chOff x="7549199" y="0"/>
            <a:chExt cx="10738801" cy="10291763"/>
          </a:xfrm>
        </p:grpSpPr>
        <p:pic>
          <p:nvPicPr>
            <p:cNvPr id="8" name="Picture Placeholder 8" descr="A screenshot of a cell phone&#10;&#10;Description automatically generated">
              <a:extLst>
                <a:ext uri="{FF2B5EF4-FFF2-40B4-BE49-F238E27FC236}">
                  <a16:creationId xmlns:a16="http://schemas.microsoft.com/office/drawing/2014/main" id="{0298498D-3DCC-4555-A21E-16EBEBBD92C4}"/>
                </a:ext>
              </a:extLst>
            </p:cNvPr>
            <p:cNvPicPr>
              <a:picLocks noChangeAspect="1"/>
            </p:cNvPicPr>
            <p:nvPr/>
          </p:nvPicPr>
          <p:blipFill>
            <a:blip r:embed="rId3">
              <a:extLst>
                <a:ext uri="{28A0092B-C50C-407E-A947-70E740481C1C}">
                  <a14:useLocalDpi xmlns:a14="http://schemas.microsoft.com/office/drawing/2010/main" val="0"/>
                </a:ext>
              </a:extLst>
            </a:blip>
            <a:srcRect l="27638" r="27638"/>
            <a:stretch>
              <a:fillRect/>
            </a:stretch>
          </p:blipFill>
          <p:spPr>
            <a:xfrm>
              <a:off x="7549199" y="0"/>
              <a:ext cx="10738801" cy="10291763"/>
            </a:xfrm>
            <a:prstGeom prst="rect">
              <a:avLst/>
            </a:prstGeom>
          </p:spPr>
        </p:pic>
        <p:pic>
          <p:nvPicPr>
            <p:cNvPr id="16" name="Picture 15">
              <a:extLst>
                <a:ext uri="{FF2B5EF4-FFF2-40B4-BE49-F238E27FC236}">
                  <a16:creationId xmlns:a16="http://schemas.microsoft.com/office/drawing/2014/main" id="{80D05123-6CC5-4AF0-B517-529AB08CA5C1}"/>
                </a:ext>
              </a:extLst>
            </p:cNvPr>
            <p:cNvPicPr>
              <a:picLocks noChangeAspect="1"/>
            </p:cNvPicPr>
            <p:nvPr/>
          </p:nvPicPr>
          <p:blipFill>
            <a:blip r:embed="rId4"/>
            <a:stretch>
              <a:fillRect/>
            </a:stretch>
          </p:blipFill>
          <p:spPr>
            <a:xfrm>
              <a:off x="8075703" y="4097867"/>
              <a:ext cx="9401640" cy="5921904"/>
            </a:xfrm>
            <a:prstGeom prst="rect">
              <a:avLst/>
            </a:prstGeom>
          </p:spPr>
        </p:pic>
      </p:grpSp>
      <p:sp>
        <p:nvSpPr>
          <p:cNvPr id="2" name="Subtitle 1">
            <a:extLst>
              <a:ext uri="{FF2B5EF4-FFF2-40B4-BE49-F238E27FC236}">
                <a16:creationId xmlns:a16="http://schemas.microsoft.com/office/drawing/2014/main" id="{1CC35C7D-BB3A-40C0-A66B-F098FED58A15}"/>
              </a:ext>
            </a:extLst>
          </p:cNvPr>
          <p:cNvSpPr>
            <a:spLocks noGrp="1"/>
          </p:cNvSpPr>
          <p:nvPr>
            <p:ph type="subTitle" idx="4294967295"/>
          </p:nvPr>
        </p:nvSpPr>
        <p:spPr>
          <a:xfrm>
            <a:off x="710092" y="2927994"/>
            <a:ext cx="9500707" cy="5701656"/>
          </a:xfrm>
        </p:spPr>
        <p:txBody>
          <a:bodyPr/>
          <a:lstStyle/>
          <a:p>
            <a:pPr marL="0" indent="0" fontAlgn="base">
              <a:spcBef>
                <a:spcPts val="0"/>
              </a:spcBef>
              <a:spcAft>
                <a:spcPts val="0"/>
              </a:spcAft>
              <a:buNone/>
            </a:pPr>
            <a:r>
              <a:rPr lang="da-DK" sz="3200" dirty="0"/>
              <a:t>Novo Nordisk fonden anvender Foundgood som afrapporteringssystem for bevillinger på det sociale og humanitære område samt på uddannelses-, formidlings- og innovationsområdet.</a:t>
            </a:r>
          </a:p>
          <a:p>
            <a:pPr marL="0" indent="0" fontAlgn="base">
              <a:spcBef>
                <a:spcPts val="0"/>
              </a:spcBef>
              <a:spcAft>
                <a:spcPts val="0"/>
              </a:spcAft>
              <a:buNone/>
            </a:pPr>
            <a:endParaRPr lang="da-DK" sz="3200" dirty="0"/>
          </a:p>
          <a:p>
            <a:pPr marL="0" indent="0" fontAlgn="base">
              <a:spcBef>
                <a:spcPts val="0"/>
              </a:spcBef>
              <a:spcAft>
                <a:spcPts val="0"/>
              </a:spcAft>
              <a:buNone/>
            </a:pPr>
            <a:r>
              <a:rPr lang="da-DK" sz="3200" dirty="0"/>
              <a:t>Foundgood blev lanceret i september 2019 og er ejet og drevet af non-profit virksomheden </a:t>
            </a:r>
            <a:r>
              <a:rPr lang="da-DK" sz="3200" dirty="0" err="1"/>
              <a:t>Found</a:t>
            </a:r>
            <a:r>
              <a:rPr lang="da-DK" sz="3200" dirty="0"/>
              <a:t>-Aid.</a:t>
            </a:r>
          </a:p>
          <a:p>
            <a:pPr marL="0" indent="0" fontAlgn="base">
              <a:spcBef>
                <a:spcPts val="0"/>
              </a:spcBef>
              <a:spcAft>
                <a:spcPts val="0"/>
              </a:spcAft>
              <a:buNone/>
            </a:pPr>
            <a:endParaRPr lang="da-DK" sz="3200" dirty="0"/>
          </a:p>
          <a:p>
            <a:pPr marL="0" lvl="0" indent="0" fontAlgn="base">
              <a:spcBef>
                <a:spcPts val="0"/>
              </a:spcBef>
              <a:spcAft>
                <a:spcPts val="0"/>
              </a:spcAft>
              <a:buNone/>
            </a:pPr>
            <a:r>
              <a:rPr lang="da-DK" sz="3200" dirty="0"/>
              <a:t>I dag benytter </a:t>
            </a:r>
            <a:r>
              <a:rPr lang="da-DK" sz="4000" b="1" dirty="0"/>
              <a:t>4</a:t>
            </a:r>
            <a:r>
              <a:rPr lang="da-DK" sz="3200" dirty="0"/>
              <a:t> fonde og mere end </a:t>
            </a:r>
            <a:r>
              <a:rPr lang="da-DK" sz="4000" b="1" dirty="0"/>
              <a:t>350</a:t>
            </a:r>
            <a:r>
              <a:rPr lang="da-DK" sz="3200" b="1" dirty="0"/>
              <a:t> </a:t>
            </a:r>
            <a:r>
              <a:rPr lang="da-DK" sz="3200" dirty="0"/>
              <a:t>bevillingshavere Foundgood.</a:t>
            </a:r>
          </a:p>
        </p:txBody>
      </p:sp>
      <p:grpSp>
        <p:nvGrpSpPr>
          <p:cNvPr id="12" name="Group 11">
            <a:extLst>
              <a:ext uri="{FF2B5EF4-FFF2-40B4-BE49-F238E27FC236}">
                <a16:creationId xmlns:a16="http://schemas.microsoft.com/office/drawing/2014/main" id="{D195DC0E-2032-4CA6-A42C-6E1778635B93}"/>
              </a:ext>
            </a:extLst>
          </p:cNvPr>
          <p:cNvGrpSpPr/>
          <p:nvPr/>
        </p:nvGrpSpPr>
        <p:grpSpPr>
          <a:xfrm>
            <a:off x="10210799" y="1946787"/>
            <a:ext cx="8077201" cy="8020511"/>
            <a:chOff x="7549199" y="0"/>
            <a:chExt cx="10738801" cy="10291763"/>
          </a:xfrm>
        </p:grpSpPr>
        <p:grpSp>
          <p:nvGrpSpPr>
            <p:cNvPr id="13" name="Group 12">
              <a:extLst>
                <a:ext uri="{FF2B5EF4-FFF2-40B4-BE49-F238E27FC236}">
                  <a16:creationId xmlns:a16="http://schemas.microsoft.com/office/drawing/2014/main" id="{E0D353F0-7D94-40DB-8676-FDE7FA883F82}"/>
                </a:ext>
              </a:extLst>
            </p:cNvPr>
            <p:cNvGrpSpPr/>
            <p:nvPr/>
          </p:nvGrpSpPr>
          <p:grpSpPr>
            <a:xfrm>
              <a:off x="7549199" y="0"/>
              <a:ext cx="10738801" cy="10291763"/>
              <a:chOff x="7549199" y="0"/>
              <a:chExt cx="10738801" cy="10291763"/>
            </a:xfrm>
          </p:grpSpPr>
          <p:pic>
            <p:nvPicPr>
              <p:cNvPr id="19" name="Picture Placeholder 8" descr="A screenshot of a cell phone&#10;&#10;Description automatically generated">
                <a:extLst>
                  <a:ext uri="{FF2B5EF4-FFF2-40B4-BE49-F238E27FC236}">
                    <a16:creationId xmlns:a16="http://schemas.microsoft.com/office/drawing/2014/main" id="{9FFF9B5F-E114-4862-85A9-BF37FE6DE749}"/>
                  </a:ext>
                </a:extLst>
              </p:cNvPr>
              <p:cNvPicPr>
                <a:picLocks noChangeAspect="1"/>
              </p:cNvPicPr>
              <p:nvPr/>
            </p:nvPicPr>
            <p:blipFill>
              <a:blip r:embed="rId3">
                <a:extLst>
                  <a:ext uri="{28A0092B-C50C-407E-A947-70E740481C1C}">
                    <a14:useLocalDpi xmlns:a14="http://schemas.microsoft.com/office/drawing/2010/main" val="0"/>
                  </a:ext>
                </a:extLst>
              </a:blip>
              <a:srcRect l="27638" r="27638"/>
              <a:stretch>
                <a:fillRect/>
              </a:stretch>
            </p:blipFill>
            <p:spPr>
              <a:xfrm>
                <a:off x="7549199" y="0"/>
                <a:ext cx="10738801" cy="10291763"/>
              </a:xfrm>
              <a:prstGeom prst="rect">
                <a:avLst/>
              </a:prstGeom>
            </p:spPr>
          </p:pic>
          <p:pic>
            <p:nvPicPr>
              <p:cNvPr id="20" name="Picture 19">
                <a:extLst>
                  <a:ext uri="{FF2B5EF4-FFF2-40B4-BE49-F238E27FC236}">
                    <a16:creationId xmlns:a16="http://schemas.microsoft.com/office/drawing/2014/main" id="{895CABF7-E4DF-4897-8AE4-B8F4144F8DC6}"/>
                  </a:ext>
                </a:extLst>
              </p:cNvPr>
              <p:cNvPicPr>
                <a:picLocks noChangeAspect="1"/>
              </p:cNvPicPr>
              <p:nvPr/>
            </p:nvPicPr>
            <p:blipFill>
              <a:blip r:embed="rId4"/>
              <a:stretch>
                <a:fillRect/>
              </a:stretch>
            </p:blipFill>
            <p:spPr>
              <a:xfrm>
                <a:off x="8075703" y="4097867"/>
                <a:ext cx="9401640" cy="5921904"/>
              </a:xfrm>
              <a:prstGeom prst="rect">
                <a:avLst/>
              </a:prstGeom>
            </p:spPr>
          </p:pic>
        </p:grpSp>
        <p:grpSp>
          <p:nvGrpSpPr>
            <p:cNvPr id="14" name="Group 13">
              <a:extLst>
                <a:ext uri="{FF2B5EF4-FFF2-40B4-BE49-F238E27FC236}">
                  <a16:creationId xmlns:a16="http://schemas.microsoft.com/office/drawing/2014/main" id="{56B80ACC-4F45-49AC-93CF-92B728996335}"/>
                </a:ext>
              </a:extLst>
            </p:cNvPr>
            <p:cNvGrpSpPr/>
            <p:nvPr/>
          </p:nvGrpSpPr>
          <p:grpSpPr>
            <a:xfrm>
              <a:off x="8049562" y="7650738"/>
              <a:ext cx="9589560" cy="2505305"/>
              <a:chOff x="8049562" y="7650738"/>
              <a:chExt cx="9589560" cy="2505305"/>
            </a:xfrm>
          </p:grpSpPr>
          <p:pic>
            <p:nvPicPr>
              <p:cNvPr id="15" name="Picture 14">
                <a:extLst>
                  <a:ext uri="{FF2B5EF4-FFF2-40B4-BE49-F238E27FC236}">
                    <a16:creationId xmlns:a16="http://schemas.microsoft.com/office/drawing/2014/main" id="{15B80B55-7EDC-447A-992C-196DC6168512}"/>
                  </a:ext>
                </a:extLst>
              </p:cNvPr>
              <p:cNvPicPr>
                <a:picLocks noChangeAspect="1"/>
              </p:cNvPicPr>
              <p:nvPr/>
            </p:nvPicPr>
            <p:blipFill>
              <a:blip r:embed="rId5"/>
              <a:stretch>
                <a:fillRect/>
              </a:stretch>
            </p:blipFill>
            <p:spPr>
              <a:xfrm>
                <a:off x="8049562" y="7655730"/>
                <a:ext cx="1340168" cy="2500313"/>
              </a:xfrm>
              <a:prstGeom prst="rect">
                <a:avLst/>
              </a:prstGeom>
            </p:spPr>
          </p:pic>
          <p:pic>
            <p:nvPicPr>
              <p:cNvPr id="18" name="Picture 17">
                <a:extLst>
                  <a:ext uri="{FF2B5EF4-FFF2-40B4-BE49-F238E27FC236}">
                    <a16:creationId xmlns:a16="http://schemas.microsoft.com/office/drawing/2014/main" id="{B1B44328-6E98-4F4C-B74D-822F02D23D4F}"/>
                  </a:ext>
                </a:extLst>
              </p:cNvPr>
              <p:cNvPicPr>
                <a:picLocks noChangeAspect="1"/>
              </p:cNvPicPr>
              <p:nvPr/>
            </p:nvPicPr>
            <p:blipFill>
              <a:blip r:embed="rId6"/>
              <a:stretch>
                <a:fillRect/>
              </a:stretch>
            </p:blipFill>
            <p:spPr>
              <a:xfrm>
                <a:off x="9346949" y="7650738"/>
                <a:ext cx="8292173" cy="2487652"/>
              </a:xfrm>
              <a:prstGeom prst="rect">
                <a:avLst/>
              </a:prstGeom>
            </p:spPr>
          </p:pic>
        </p:grpSp>
      </p:grpSp>
    </p:spTree>
    <p:extLst>
      <p:ext uri="{BB962C8B-B14F-4D97-AF65-F5344CB8AC3E}">
        <p14:creationId xmlns:p14="http://schemas.microsoft.com/office/powerpoint/2010/main" val="399718996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DF3F4-65ED-451C-A050-2AEB2F9440F0}"/>
              </a:ext>
            </a:extLst>
          </p:cNvPr>
          <p:cNvSpPr>
            <a:spLocks noGrp="1"/>
          </p:cNvSpPr>
          <p:nvPr>
            <p:ph type="title"/>
          </p:nvPr>
        </p:nvSpPr>
        <p:spPr/>
        <p:txBody>
          <a:bodyPr/>
          <a:lstStyle/>
          <a:p>
            <a:r>
              <a:rPr lang="da-DK" b="1" dirty="0"/>
              <a:t>Hvad gør Foundgood til en unikt rapporteringsplatform?</a:t>
            </a:r>
          </a:p>
        </p:txBody>
      </p:sp>
      <p:sp>
        <p:nvSpPr>
          <p:cNvPr id="3" name="Content Placeholder 2">
            <a:extLst>
              <a:ext uri="{FF2B5EF4-FFF2-40B4-BE49-F238E27FC236}">
                <a16:creationId xmlns:a16="http://schemas.microsoft.com/office/drawing/2014/main" id="{3667425F-AA1D-4B99-8D5A-D61F27E986EF}"/>
              </a:ext>
            </a:extLst>
          </p:cNvPr>
          <p:cNvSpPr>
            <a:spLocks noGrp="1"/>
          </p:cNvSpPr>
          <p:nvPr>
            <p:ph idx="1"/>
          </p:nvPr>
        </p:nvSpPr>
        <p:spPr>
          <a:xfrm>
            <a:off x="538163" y="2208088"/>
            <a:ext cx="17209295" cy="6216864"/>
          </a:xfrm>
        </p:spPr>
        <p:txBody>
          <a:bodyPr vert="horz" lIns="0" tIns="0" rIns="0" bIns="0" rtlCol="0" anchor="t">
            <a:noAutofit/>
          </a:bodyPr>
          <a:lstStyle/>
          <a:p>
            <a:pPr marL="0" indent="0">
              <a:buNone/>
            </a:pPr>
            <a:r>
              <a:rPr lang="da-DK" dirty="0"/>
              <a:t>Foundgood sikrer at NNF og bevillingsmodtagerne får et samlet overblik over de opnåede resultater og effekter</a:t>
            </a:r>
          </a:p>
          <a:p>
            <a:pPr lvl="2" indent="-269875"/>
            <a:r>
              <a:rPr lang="da-DK" sz="2800" b="1" dirty="0"/>
              <a:t>Foundgood er Cloud baseret </a:t>
            </a:r>
            <a:r>
              <a:rPr lang="da-DK" sz="2800" dirty="0"/>
              <a:t>– giver sikker og gennemsigtig deling af data, både internt i jeres organisationer og med Novo Nordisk Fonden</a:t>
            </a:r>
            <a:endParaRPr lang="da-DK" sz="2800" dirty="0">
              <a:cs typeface="Calibri"/>
            </a:endParaRPr>
          </a:p>
          <a:p>
            <a:pPr lvl="2" indent="-269875"/>
            <a:r>
              <a:rPr lang="da-DK" sz="2800" dirty="0"/>
              <a:t>Et </a:t>
            </a:r>
            <a:r>
              <a:rPr lang="da-DK" sz="2800" b="1" dirty="0"/>
              <a:t>fleksibelt design, </a:t>
            </a:r>
            <a:r>
              <a:rPr lang="da-DK" sz="2800" dirty="0"/>
              <a:t>der sikrer systematisk indsamling af data uanset om der er tale om langvarige partnerskaber eller små individuelle bevillinger. Alle bevillinger passer ind i Foundgood.</a:t>
            </a:r>
            <a:endParaRPr lang="da-DK" sz="2800" dirty="0">
              <a:cs typeface="Calibri"/>
            </a:endParaRPr>
          </a:p>
          <a:p>
            <a:pPr lvl="2" indent="-269875"/>
            <a:r>
              <a:rPr lang="da-DK" sz="2800" dirty="0"/>
              <a:t>Foundgood anvender en simple og </a:t>
            </a:r>
            <a:r>
              <a:rPr lang="da-DK" sz="2800" b="1" dirty="0"/>
              <a:t>logiske model, </a:t>
            </a:r>
            <a:r>
              <a:rPr lang="da-DK" sz="2800" dirty="0"/>
              <a:t>der sikre en fælles forståelse af, hvad jeres projekt handler om (vision/mål), det arbejde, der skal udføres (aktiviteter), de opnåede resultater (output) og de langsigtede effekter (</a:t>
            </a:r>
            <a:r>
              <a:rPr lang="da-DK" sz="2800" dirty="0" err="1"/>
              <a:t>outcomes</a:t>
            </a:r>
            <a:r>
              <a:rPr lang="da-DK" sz="2800" dirty="0"/>
              <a:t> og impact).</a:t>
            </a:r>
            <a:r>
              <a:rPr lang="da-DK" dirty="0"/>
              <a:t> </a:t>
            </a:r>
            <a:endParaRPr lang="da-DK" dirty="0">
              <a:cs typeface="Calibri"/>
            </a:endParaRPr>
          </a:p>
        </p:txBody>
      </p:sp>
      <p:sp>
        <p:nvSpPr>
          <p:cNvPr id="4" name="Date Placeholder 3">
            <a:extLst>
              <a:ext uri="{FF2B5EF4-FFF2-40B4-BE49-F238E27FC236}">
                <a16:creationId xmlns:a16="http://schemas.microsoft.com/office/drawing/2014/main" id="{B3A0397F-3AD0-4435-B76E-72AD5DBBEBC0}"/>
              </a:ext>
            </a:extLst>
          </p:cNvPr>
          <p:cNvSpPr>
            <a:spLocks noGrp="1"/>
          </p:cNvSpPr>
          <p:nvPr>
            <p:ph type="dt" sz="half" idx="10"/>
          </p:nvPr>
        </p:nvSpPr>
        <p:spPr>
          <a:xfrm>
            <a:off x="0" y="10270800"/>
            <a:ext cx="0" cy="0"/>
          </a:xfrm>
          <a:prstGeom prst="rect">
            <a:avLst/>
          </a:prstGeom>
        </p:spPr>
        <p:txBody>
          <a:bodyPr vert="horz" lIns="0" tIns="0" rIns="0" bIns="0" rtlCol="0" anchor="t" anchorCtr="0"/>
          <a:lstStyle>
            <a:defPPr>
              <a:defRPr lang="en-US"/>
            </a:defPPr>
            <a:lvl1pPr marL="0" algn="l" defTabSz="1371600" rtl="0" eaLnBrk="1" latinLnBrk="0" hangingPunct="1">
              <a:defRPr sz="150" kern="1200" cap="all" baseline="0">
                <a:no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da-DK"/>
          </a:p>
        </p:txBody>
      </p:sp>
      <p:sp>
        <p:nvSpPr>
          <p:cNvPr id="5" name="Footer Placeholder 4">
            <a:extLst>
              <a:ext uri="{FF2B5EF4-FFF2-40B4-BE49-F238E27FC236}">
                <a16:creationId xmlns:a16="http://schemas.microsoft.com/office/drawing/2014/main" id="{A1867AE9-4FBD-4FA9-A1B2-DBAA4EC04245}"/>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5F7313E-AD68-4928-A51D-70216A5B4D72}"/>
              </a:ext>
            </a:extLst>
          </p:cNvPr>
          <p:cNvSpPr>
            <a:spLocks noGrp="1"/>
          </p:cNvSpPr>
          <p:nvPr>
            <p:ph type="sldNum" sz="quarter" idx="12"/>
          </p:nvPr>
        </p:nvSpPr>
        <p:spPr/>
        <p:txBody>
          <a:bodyPr/>
          <a:lstStyle/>
          <a:p>
            <a:fld id="{4D833E3B-2778-42F4-9ABB-9F6DE98C7B48}" type="slidenum">
              <a:rPr lang="da-DK" smtClean="0"/>
              <a:pPr/>
              <a:t>5</a:t>
            </a:fld>
            <a:endParaRPr lang="da-DK"/>
          </a:p>
        </p:txBody>
      </p:sp>
      <p:grpSp>
        <p:nvGrpSpPr>
          <p:cNvPr id="23" name="Group 22">
            <a:extLst>
              <a:ext uri="{FF2B5EF4-FFF2-40B4-BE49-F238E27FC236}">
                <a16:creationId xmlns:a16="http://schemas.microsoft.com/office/drawing/2014/main" id="{214005C7-00E5-44CC-B5EA-5ECEEAFF0418}"/>
              </a:ext>
            </a:extLst>
          </p:cNvPr>
          <p:cNvGrpSpPr/>
          <p:nvPr/>
        </p:nvGrpSpPr>
        <p:grpSpPr>
          <a:xfrm>
            <a:off x="1581226" y="7244933"/>
            <a:ext cx="15123166" cy="1800000"/>
            <a:chOff x="1270861" y="8116205"/>
            <a:chExt cx="15123166" cy="1800000"/>
          </a:xfrm>
        </p:grpSpPr>
        <p:sp>
          <p:nvSpPr>
            <p:cNvPr id="25" name="Oval 24">
              <a:extLst>
                <a:ext uri="{FF2B5EF4-FFF2-40B4-BE49-F238E27FC236}">
                  <a16:creationId xmlns:a16="http://schemas.microsoft.com/office/drawing/2014/main" id="{4D76DC82-ACFF-4408-AF95-DD0B25AE6659}"/>
                </a:ext>
              </a:extLst>
            </p:cNvPr>
            <p:cNvSpPr/>
            <p:nvPr/>
          </p:nvSpPr>
          <p:spPr>
            <a:xfrm>
              <a:off x="1270861" y="8116205"/>
              <a:ext cx="1800000" cy="1800000"/>
            </a:xfrm>
            <a:prstGeom prst="ellipse">
              <a:avLst/>
            </a:prstGeom>
            <a:solidFill>
              <a:srgbClr val="D3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07000"/>
                </a:lnSpc>
                <a:spcBef>
                  <a:spcPts val="600"/>
                </a:spcBef>
                <a:spcAft>
                  <a:spcPts val="600"/>
                </a:spcAft>
              </a:pPr>
              <a:r>
                <a:rPr lang="da-DK" sz="2000" b="1" dirty="0">
                  <a:solidFill>
                    <a:srgbClr val="3E6593"/>
                  </a:solidFill>
                </a:rPr>
                <a:t>Mål</a:t>
              </a:r>
            </a:p>
          </p:txBody>
        </p:sp>
        <p:sp>
          <p:nvSpPr>
            <p:cNvPr id="27" name="Oval 26">
              <a:extLst>
                <a:ext uri="{FF2B5EF4-FFF2-40B4-BE49-F238E27FC236}">
                  <a16:creationId xmlns:a16="http://schemas.microsoft.com/office/drawing/2014/main" id="{91037453-8F98-45DD-ADEA-D34DE44F5CBD}"/>
                </a:ext>
              </a:extLst>
            </p:cNvPr>
            <p:cNvSpPr/>
            <p:nvPr/>
          </p:nvSpPr>
          <p:spPr>
            <a:xfrm>
              <a:off x="4601653" y="8116205"/>
              <a:ext cx="1800000" cy="1800000"/>
            </a:xfrm>
            <a:prstGeom prst="ellipse">
              <a:avLst/>
            </a:prstGeom>
            <a:solidFill>
              <a:srgbClr val="D3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07000"/>
                </a:lnSpc>
                <a:spcBef>
                  <a:spcPts val="600"/>
                </a:spcBef>
                <a:spcAft>
                  <a:spcPts val="600"/>
                </a:spcAft>
              </a:pPr>
              <a:r>
                <a:rPr lang="da-DK" sz="1900" b="1" dirty="0">
                  <a:solidFill>
                    <a:srgbClr val="3E6593"/>
                  </a:solidFill>
                </a:rPr>
                <a:t>Aktiviteter</a:t>
              </a:r>
            </a:p>
          </p:txBody>
        </p:sp>
        <p:sp>
          <p:nvSpPr>
            <p:cNvPr id="28" name="Oval 27">
              <a:extLst>
                <a:ext uri="{FF2B5EF4-FFF2-40B4-BE49-F238E27FC236}">
                  <a16:creationId xmlns:a16="http://schemas.microsoft.com/office/drawing/2014/main" id="{7F8A803D-EBC7-4122-ACB8-C4F2ADB6E206}"/>
                </a:ext>
              </a:extLst>
            </p:cNvPr>
            <p:cNvSpPr/>
            <p:nvPr/>
          </p:nvSpPr>
          <p:spPr>
            <a:xfrm>
              <a:off x="7932445" y="8116205"/>
              <a:ext cx="1829688" cy="1800000"/>
            </a:xfrm>
            <a:prstGeom prst="ellipse">
              <a:avLst/>
            </a:prstGeom>
            <a:solidFill>
              <a:srgbClr val="D3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07000"/>
                </a:lnSpc>
                <a:spcBef>
                  <a:spcPts val="600"/>
                </a:spcBef>
                <a:spcAft>
                  <a:spcPts val="600"/>
                </a:spcAft>
              </a:pPr>
              <a:r>
                <a:rPr lang="da-DK" sz="2000" b="1">
                  <a:solidFill>
                    <a:srgbClr val="3E6593"/>
                  </a:solidFill>
                </a:rPr>
                <a:t>Resultater</a:t>
              </a:r>
              <a:endParaRPr lang="da-DK" sz="2000" b="1" dirty="0">
                <a:solidFill>
                  <a:srgbClr val="3E6593"/>
                </a:solidFill>
              </a:endParaRPr>
            </a:p>
          </p:txBody>
        </p:sp>
        <p:sp>
          <p:nvSpPr>
            <p:cNvPr id="29" name="Oval 28">
              <a:extLst>
                <a:ext uri="{FF2B5EF4-FFF2-40B4-BE49-F238E27FC236}">
                  <a16:creationId xmlns:a16="http://schemas.microsoft.com/office/drawing/2014/main" id="{83094DFF-0078-4E1B-8600-72D79576C0FA}"/>
                </a:ext>
              </a:extLst>
            </p:cNvPr>
            <p:cNvSpPr/>
            <p:nvPr/>
          </p:nvSpPr>
          <p:spPr>
            <a:xfrm>
              <a:off x="11263237" y="8116205"/>
              <a:ext cx="1829688" cy="1800000"/>
            </a:xfrm>
            <a:prstGeom prst="ellipse">
              <a:avLst/>
            </a:prstGeom>
            <a:solidFill>
              <a:srgbClr val="D3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07000"/>
                </a:lnSpc>
                <a:spcBef>
                  <a:spcPts val="600"/>
                </a:spcBef>
                <a:spcAft>
                  <a:spcPts val="600"/>
                </a:spcAft>
              </a:pPr>
              <a:r>
                <a:rPr lang="da-DK" sz="2000" b="1">
                  <a:solidFill>
                    <a:srgbClr val="3E6593"/>
                  </a:solidFill>
                </a:rPr>
                <a:t>Outcomes</a:t>
              </a:r>
            </a:p>
          </p:txBody>
        </p:sp>
        <p:sp>
          <p:nvSpPr>
            <p:cNvPr id="30" name="Oval 29">
              <a:extLst>
                <a:ext uri="{FF2B5EF4-FFF2-40B4-BE49-F238E27FC236}">
                  <a16:creationId xmlns:a16="http://schemas.microsoft.com/office/drawing/2014/main" id="{AB3E12E8-1906-4599-97FD-34FBFC227360}"/>
                </a:ext>
              </a:extLst>
            </p:cNvPr>
            <p:cNvSpPr/>
            <p:nvPr/>
          </p:nvSpPr>
          <p:spPr>
            <a:xfrm>
              <a:off x="14594027" y="8116205"/>
              <a:ext cx="1800000" cy="1800000"/>
            </a:xfrm>
            <a:prstGeom prst="ellipse">
              <a:avLst/>
            </a:prstGeom>
            <a:solidFill>
              <a:srgbClr val="D3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07000"/>
                </a:lnSpc>
                <a:spcBef>
                  <a:spcPts val="600"/>
                </a:spcBef>
                <a:spcAft>
                  <a:spcPts val="600"/>
                </a:spcAft>
              </a:pPr>
              <a:r>
                <a:rPr lang="da-DK" sz="2000" b="1">
                  <a:solidFill>
                    <a:srgbClr val="3E6593"/>
                  </a:solidFill>
                </a:rPr>
                <a:t>Impact</a:t>
              </a:r>
            </a:p>
          </p:txBody>
        </p:sp>
        <p:sp>
          <p:nvSpPr>
            <p:cNvPr id="31" name="Arrow: Right 30">
              <a:extLst>
                <a:ext uri="{FF2B5EF4-FFF2-40B4-BE49-F238E27FC236}">
                  <a16:creationId xmlns:a16="http://schemas.microsoft.com/office/drawing/2014/main" id="{A9987B9D-FF59-4AAE-9E57-1625787C63BE}"/>
                </a:ext>
              </a:extLst>
            </p:cNvPr>
            <p:cNvSpPr/>
            <p:nvPr/>
          </p:nvSpPr>
          <p:spPr>
            <a:xfrm>
              <a:off x="3476257" y="8836205"/>
              <a:ext cx="720000" cy="360000"/>
            </a:xfrm>
            <a:prstGeom prst="rightArrow">
              <a:avLst/>
            </a:prstGeom>
            <a:solidFill>
              <a:schemeClr val="tx2">
                <a:lumMod val="10000"/>
                <a:lumOff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endParaRPr lang="da-DK" sz="1400">
                <a:solidFill>
                  <a:srgbClr val="6675A2"/>
                </a:solidFill>
              </a:endParaRPr>
            </a:p>
          </p:txBody>
        </p:sp>
        <p:sp>
          <p:nvSpPr>
            <p:cNvPr id="34" name="Arrow: Right 33">
              <a:extLst>
                <a:ext uri="{FF2B5EF4-FFF2-40B4-BE49-F238E27FC236}">
                  <a16:creationId xmlns:a16="http://schemas.microsoft.com/office/drawing/2014/main" id="{EA99AC1F-F1F8-4236-B5AD-0C326B5CC2E8}"/>
                </a:ext>
              </a:extLst>
            </p:cNvPr>
            <p:cNvSpPr/>
            <p:nvPr/>
          </p:nvSpPr>
          <p:spPr>
            <a:xfrm>
              <a:off x="6807049" y="8836205"/>
              <a:ext cx="720000" cy="360000"/>
            </a:xfrm>
            <a:prstGeom prst="rightArrow">
              <a:avLst/>
            </a:prstGeom>
            <a:solidFill>
              <a:schemeClr val="tx2">
                <a:lumMod val="10000"/>
                <a:lumOff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endParaRPr lang="da-DK" sz="1400">
                <a:solidFill>
                  <a:srgbClr val="6675A2"/>
                </a:solidFill>
              </a:endParaRPr>
            </a:p>
          </p:txBody>
        </p:sp>
        <p:sp>
          <p:nvSpPr>
            <p:cNvPr id="35" name="Arrow: Right 34">
              <a:extLst>
                <a:ext uri="{FF2B5EF4-FFF2-40B4-BE49-F238E27FC236}">
                  <a16:creationId xmlns:a16="http://schemas.microsoft.com/office/drawing/2014/main" id="{4DC34B6C-09CB-4AC8-AF45-1AE7D3F19BAC}"/>
                </a:ext>
              </a:extLst>
            </p:cNvPr>
            <p:cNvSpPr/>
            <p:nvPr/>
          </p:nvSpPr>
          <p:spPr>
            <a:xfrm>
              <a:off x="10137841" y="8836205"/>
              <a:ext cx="720000" cy="360000"/>
            </a:xfrm>
            <a:prstGeom prst="rightArrow">
              <a:avLst/>
            </a:prstGeom>
            <a:solidFill>
              <a:schemeClr val="tx2">
                <a:lumMod val="10000"/>
                <a:lumOff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endParaRPr lang="da-DK" sz="1400">
                <a:solidFill>
                  <a:srgbClr val="6675A2"/>
                </a:solidFill>
              </a:endParaRPr>
            </a:p>
          </p:txBody>
        </p:sp>
        <p:sp>
          <p:nvSpPr>
            <p:cNvPr id="36" name="Arrow: Right 35">
              <a:extLst>
                <a:ext uri="{FF2B5EF4-FFF2-40B4-BE49-F238E27FC236}">
                  <a16:creationId xmlns:a16="http://schemas.microsoft.com/office/drawing/2014/main" id="{C531FBCB-B68F-4CAE-A9D2-D8C63DBB9C24}"/>
                </a:ext>
              </a:extLst>
            </p:cNvPr>
            <p:cNvSpPr/>
            <p:nvPr/>
          </p:nvSpPr>
          <p:spPr>
            <a:xfrm>
              <a:off x="13468633" y="8836205"/>
              <a:ext cx="720000" cy="360000"/>
            </a:xfrm>
            <a:prstGeom prst="rightArrow">
              <a:avLst/>
            </a:prstGeom>
            <a:solidFill>
              <a:schemeClr val="tx2">
                <a:lumMod val="10000"/>
                <a:lumOff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endParaRPr lang="da-DK" sz="1400">
                <a:solidFill>
                  <a:srgbClr val="6675A2"/>
                </a:solidFill>
              </a:endParaRPr>
            </a:p>
          </p:txBody>
        </p:sp>
        <p:pic>
          <p:nvPicPr>
            <p:cNvPr id="37" name="Graphic 36" descr="Target">
              <a:extLst>
                <a:ext uri="{FF2B5EF4-FFF2-40B4-BE49-F238E27FC236}">
                  <a16:creationId xmlns:a16="http://schemas.microsoft.com/office/drawing/2014/main" id="{9FE44513-EE26-41EF-9054-9BBEC4B438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3661" y="8373029"/>
              <a:ext cx="914400" cy="914400"/>
            </a:xfrm>
            <a:prstGeom prst="rect">
              <a:avLst/>
            </a:prstGeom>
          </p:spPr>
        </p:pic>
        <p:pic>
          <p:nvPicPr>
            <p:cNvPr id="38" name="Graphic 37" descr="Earth globe Africa and Europe">
              <a:extLst>
                <a:ext uri="{FF2B5EF4-FFF2-40B4-BE49-F238E27FC236}">
                  <a16:creationId xmlns:a16="http://schemas.microsoft.com/office/drawing/2014/main" id="{4D5E121B-2B7D-4035-A455-4A965B969E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36827" y="8411967"/>
              <a:ext cx="914400" cy="914400"/>
            </a:xfrm>
            <a:prstGeom prst="rect">
              <a:avLst/>
            </a:prstGeom>
          </p:spPr>
        </p:pic>
        <p:pic>
          <p:nvPicPr>
            <p:cNvPr id="39" name="Graphic 38" descr="Classroom">
              <a:extLst>
                <a:ext uri="{FF2B5EF4-FFF2-40B4-BE49-F238E27FC236}">
                  <a16:creationId xmlns:a16="http://schemas.microsoft.com/office/drawing/2014/main" id="{1921897F-3842-408F-8F02-EBF0CF819D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44453" y="8424952"/>
              <a:ext cx="914400" cy="914400"/>
            </a:xfrm>
            <a:prstGeom prst="rect">
              <a:avLst/>
            </a:prstGeom>
          </p:spPr>
        </p:pic>
        <p:pic>
          <p:nvPicPr>
            <p:cNvPr id="40" name="Graphic 39" descr="Statistics">
              <a:extLst>
                <a:ext uri="{FF2B5EF4-FFF2-40B4-BE49-F238E27FC236}">
                  <a16:creationId xmlns:a16="http://schemas.microsoft.com/office/drawing/2014/main" id="{4254E9C0-28ED-4D23-93CB-A9321BE60E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706037" y="8409455"/>
              <a:ext cx="914400" cy="914400"/>
            </a:xfrm>
            <a:prstGeom prst="rect">
              <a:avLst/>
            </a:prstGeom>
          </p:spPr>
        </p:pic>
        <p:pic>
          <p:nvPicPr>
            <p:cNvPr id="41" name="Graphic 40" descr="Share">
              <a:extLst>
                <a:ext uri="{FF2B5EF4-FFF2-40B4-BE49-F238E27FC236}">
                  <a16:creationId xmlns:a16="http://schemas.microsoft.com/office/drawing/2014/main" id="{27F5E534-B4B8-442F-8CD4-687EA1A75C4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10782" y="8373029"/>
              <a:ext cx="914400" cy="914400"/>
            </a:xfrm>
            <a:prstGeom prst="rect">
              <a:avLst/>
            </a:prstGeom>
          </p:spPr>
        </p:pic>
      </p:grpSp>
    </p:spTree>
    <p:extLst>
      <p:ext uri="{BB962C8B-B14F-4D97-AF65-F5344CB8AC3E}">
        <p14:creationId xmlns:p14="http://schemas.microsoft.com/office/powerpoint/2010/main" val="379124975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F1E96F68-605E-433A-A6E2-373CA003ECD4}"/>
              </a:ext>
            </a:extLst>
          </p:cNvPr>
          <p:cNvSpPr txBox="1">
            <a:spLocks/>
          </p:cNvSpPr>
          <p:nvPr/>
        </p:nvSpPr>
        <p:spPr>
          <a:xfrm>
            <a:off x="1704371" y="1323953"/>
            <a:ext cx="16032233" cy="1338828"/>
          </a:xfrm>
          <a:prstGeom prst="rect">
            <a:avLst/>
          </a:prstGeom>
        </p:spPr>
        <p:txBody>
          <a:bodyPr lIns="91440" tIns="45720" rIns="91440" bIns="45720" anchor="t">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9000" b="1" dirty="0">
                <a:solidFill>
                  <a:schemeClr val="bg2">
                    <a:lumMod val="50000"/>
                  </a:schemeClr>
                </a:solidFill>
                <a:latin typeface="+mn-lt"/>
              </a:rPr>
              <a:t>632</a:t>
            </a:r>
            <a:r>
              <a:rPr lang="da-DK" sz="9000" b="1" dirty="0">
                <a:solidFill>
                  <a:srgbClr val="001965"/>
                </a:solidFill>
                <a:latin typeface="+mn-lt"/>
              </a:rPr>
              <a:t> NNF P</a:t>
            </a:r>
            <a:r>
              <a:rPr lang="da-DK" sz="8100" b="1" dirty="0">
                <a:solidFill>
                  <a:srgbClr val="001965"/>
                </a:solidFill>
                <a:latin typeface="+mn-lt"/>
              </a:rPr>
              <a:t>rojekter i Foundgood</a:t>
            </a:r>
            <a:endParaRPr lang="en-GB" sz="8100" dirty="0">
              <a:latin typeface="+mn-lt"/>
            </a:endParaRPr>
          </a:p>
        </p:txBody>
      </p:sp>
      <p:cxnSp>
        <p:nvCxnSpPr>
          <p:cNvPr id="31" name="Straight Connector 30">
            <a:extLst>
              <a:ext uri="{FF2B5EF4-FFF2-40B4-BE49-F238E27FC236}">
                <a16:creationId xmlns:a16="http://schemas.microsoft.com/office/drawing/2014/main" id="{06DF2AEC-22B5-49DF-A86B-B73626CECFEE}"/>
              </a:ext>
            </a:extLst>
          </p:cNvPr>
          <p:cNvCxnSpPr>
            <a:cxnSpLocks/>
          </p:cNvCxnSpPr>
          <p:nvPr/>
        </p:nvCxnSpPr>
        <p:spPr>
          <a:xfrm>
            <a:off x="4310510" y="4502502"/>
            <a:ext cx="9558000" cy="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20CCF0F-B6BB-4CE5-8608-081299B9CF38}"/>
              </a:ext>
            </a:extLst>
          </p:cNvPr>
          <p:cNvCxnSpPr>
            <a:cxnSpLocks/>
          </p:cNvCxnSpPr>
          <p:nvPr/>
        </p:nvCxnSpPr>
        <p:spPr>
          <a:xfrm>
            <a:off x="4310510" y="5721496"/>
            <a:ext cx="9558000" cy="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object 13">
            <a:extLst>
              <a:ext uri="{FF2B5EF4-FFF2-40B4-BE49-F238E27FC236}">
                <a16:creationId xmlns:a16="http://schemas.microsoft.com/office/drawing/2014/main" id="{7C86A381-E130-491E-9D48-9CA77223E1ED}"/>
              </a:ext>
            </a:extLst>
          </p:cNvPr>
          <p:cNvSpPr txBox="1"/>
          <p:nvPr/>
        </p:nvSpPr>
        <p:spPr>
          <a:xfrm>
            <a:off x="11144408" y="3083293"/>
            <a:ext cx="3701588" cy="395000"/>
          </a:xfrm>
          <a:prstGeom prst="rect">
            <a:avLst/>
          </a:prstGeom>
        </p:spPr>
        <p:txBody>
          <a:bodyPr vert="horz" wrap="square" lIns="0" tIns="36215" rIns="0" bIns="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36216" marR="14487">
              <a:lnSpc>
                <a:spcPts val="2567"/>
              </a:lnSpc>
              <a:spcBef>
                <a:spcPts val="14"/>
              </a:spcBef>
            </a:pPr>
            <a:r>
              <a:rPr lang="da-DK" sz="3200" b="1" spc="-28" dirty="0">
                <a:solidFill>
                  <a:srgbClr val="033572"/>
                </a:solidFill>
                <a:cs typeface="Calibri"/>
              </a:rPr>
              <a:t>Antal bevillinger</a:t>
            </a:r>
            <a:endParaRPr sz="3200" b="1" dirty="0">
              <a:cs typeface="Calibri"/>
            </a:endParaRPr>
          </a:p>
        </p:txBody>
      </p:sp>
      <p:sp>
        <p:nvSpPr>
          <p:cNvPr id="36" name="object 13">
            <a:extLst>
              <a:ext uri="{FF2B5EF4-FFF2-40B4-BE49-F238E27FC236}">
                <a16:creationId xmlns:a16="http://schemas.microsoft.com/office/drawing/2014/main" id="{5F15A328-E5D1-4909-B9AD-C2F68A8884FE}"/>
              </a:ext>
            </a:extLst>
          </p:cNvPr>
          <p:cNvSpPr txBox="1"/>
          <p:nvPr/>
        </p:nvSpPr>
        <p:spPr>
          <a:xfrm>
            <a:off x="14462452" y="4461171"/>
            <a:ext cx="1186655" cy="764514"/>
          </a:xfrm>
          <a:prstGeom prst="rect">
            <a:avLst/>
          </a:prstGeom>
        </p:spPr>
        <p:txBody>
          <a:bodyPr vert="horz" wrap="square" lIns="0" tIns="36215" rIns="0" bIns="0" rtlCol="0" anchor="ctr" anchorCtr="1">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36216" algn="ctr">
              <a:spcBef>
                <a:spcPts val="285"/>
              </a:spcBef>
            </a:pPr>
            <a:endParaRPr sz="6000" b="1" dirty="0">
              <a:solidFill>
                <a:srgbClr val="00464B"/>
              </a:solidFill>
              <a:cs typeface="Calibri"/>
            </a:endParaRPr>
          </a:p>
        </p:txBody>
      </p:sp>
      <p:grpSp>
        <p:nvGrpSpPr>
          <p:cNvPr id="56" name="Group 55">
            <a:extLst>
              <a:ext uri="{FF2B5EF4-FFF2-40B4-BE49-F238E27FC236}">
                <a16:creationId xmlns:a16="http://schemas.microsoft.com/office/drawing/2014/main" id="{49D79A09-0C42-4018-A652-BDA6156B0675}"/>
              </a:ext>
            </a:extLst>
          </p:cNvPr>
          <p:cNvGrpSpPr/>
          <p:nvPr/>
        </p:nvGrpSpPr>
        <p:grpSpPr>
          <a:xfrm>
            <a:off x="4884582" y="4678208"/>
            <a:ext cx="8452443" cy="911925"/>
            <a:chOff x="3256388" y="4087744"/>
            <a:chExt cx="5634962" cy="607950"/>
          </a:xfrm>
        </p:grpSpPr>
        <p:sp>
          <p:nvSpPr>
            <p:cNvPr id="16" name="object 13">
              <a:extLst>
                <a:ext uri="{FF2B5EF4-FFF2-40B4-BE49-F238E27FC236}">
                  <a16:creationId xmlns:a16="http://schemas.microsoft.com/office/drawing/2014/main" id="{22361F1F-FB97-4895-9845-0BD9BD08FD5F}"/>
                </a:ext>
              </a:extLst>
            </p:cNvPr>
            <p:cNvSpPr txBox="1"/>
            <p:nvPr/>
          </p:nvSpPr>
          <p:spPr>
            <a:xfrm>
              <a:off x="4101785" y="4194864"/>
              <a:ext cx="3061015" cy="393711"/>
            </a:xfrm>
            <a:prstGeom prst="rect">
              <a:avLst/>
            </a:prstGeom>
          </p:spPr>
          <p:txBody>
            <a:bodyPr vert="horz" wrap="square" lIns="0" tIns="36215" rIns="0" bIns="0" rtlCol="0" anchor="t" anchorCtr="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36216" marR="14487">
                <a:spcBef>
                  <a:spcPts val="14"/>
                </a:spcBef>
              </a:pPr>
              <a:r>
                <a:rPr lang="da-DK" sz="3600" spc="-28" dirty="0">
                  <a:solidFill>
                    <a:srgbClr val="001965"/>
                  </a:solidFill>
                  <a:cs typeface="Calibri"/>
                </a:rPr>
                <a:t>Science and Innovation</a:t>
              </a:r>
              <a:endParaRPr sz="3600" dirty="0">
                <a:solidFill>
                  <a:srgbClr val="001965"/>
                </a:solidFill>
                <a:cs typeface="Calibri"/>
              </a:endParaRPr>
            </a:p>
          </p:txBody>
        </p:sp>
        <p:grpSp>
          <p:nvGrpSpPr>
            <p:cNvPr id="22" name="Group 21">
              <a:extLst>
                <a:ext uri="{FF2B5EF4-FFF2-40B4-BE49-F238E27FC236}">
                  <a16:creationId xmlns:a16="http://schemas.microsoft.com/office/drawing/2014/main" id="{7CA596ED-31FF-411E-8C06-ADA181C6F6DF}"/>
                </a:ext>
              </a:extLst>
            </p:cNvPr>
            <p:cNvGrpSpPr/>
            <p:nvPr/>
          </p:nvGrpSpPr>
          <p:grpSpPr>
            <a:xfrm>
              <a:off x="3256388" y="4087744"/>
              <a:ext cx="595971" cy="607950"/>
              <a:chOff x="7226875" y="8148351"/>
              <a:chExt cx="1080000" cy="1080000"/>
            </a:xfrm>
            <a:solidFill>
              <a:srgbClr val="001965"/>
            </a:solidFill>
          </p:grpSpPr>
          <p:sp>
            <p:nvSpPr>
              <p:cNvPr id="23" name="Oval 22">
                <a:extLst>
                  <a:ext uri="{FF2B5EF4-FFF2-40B4-BE49-F238E27FC236}">
                    <a16:creationId xmlns:a16="http://schemas.microsoft.com/office/drawing/2014/main" id="{7A91A723-2E7D-4A08-BCDD-09791DAD37A3}"/>
                  </a:ext>
                </a:extLst>
              </p:cNvPr>
              <p:cNvSpPr/>
              <p:nvPr/>
            </p:nvSpPr>
            <p:spPr>
              <a:xfrm>
                <a:off x="7226875" y="8148351"/>
                <a:ext cx="1080000" cy="1080000"/>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lnSpc>
                    <a:spcPct val="107000"/>
                  </a:lnSpc>
                  <a:spcBef>
                    <a:spcPts val="900"/>
                  </a:spcBef>
                  <a:spcAft>
                    <a:spcPts val="900"/>
                  </a:spcAft>
                </a:pPr>
                <a:endParaRPr lang="da-DK" sz="2100" err="1"/>
              </a:p>
            </p:txBody>
          </p:sp>
          <p:pic>
            <p:nvPicPr>
              <p:cNvPr id="24" name="Picture 23">
                <a:extLst>
                  <a:ext uri="{FF2B5EF4-FFF2-40B4-BE49-F238E27FC236}">
                    <a16:creationId xmlns:a16="http://schemas.microsoft.com/office/drawing/2014/main" id="{C3510549-FD68-408B-A9FE-42EFDA382EF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85163" y="8263154"/>
                <a:ext cx="763423" cy="850394"/>
              </a:xfrm>
              <a:prstGeom prst="rect">
                <a:avLst/>
              </a:prstGeom>
              <a:noFill/>
              <a:ln>
                <a:noFill/>
              </a:ln>
            </p:spPr>
          </p:pic>
        </p:grpSp>
        <p:sp>
          <p:nvSpPr>
            <p:cNvPr id="37" name="object 13">
              <a:extLst>
                <a:ext uri="{FF2B5EF4-FFF2-40B4-BE49-F238E27FC236}">
                  <a16:creationId xmlns:a16="http://schemas.microsoft.com/office/drawing/2014/main" id="{67C9FD4A-A1AE-447C-8E21-B52D787104F3}"/>
                </a:ext>
              </a:extLst>
            </p:cNvPr>
            <p:cNvSpPr txBox="1"/>
            <p:nvPr/>
          </p:nvSpPr>
          <p:spPr>
            <a:xfrm>
              <a:off x="8100247" y="4136881"/>
              <a:ext cx="791103" cy="509676"/>
            </a:xfrm>
            <a:prstGeom prst="rect">
              <a:avLst/>
            </a:prstGeom>
          </p:spPr>
          <p:txBody>
            <a:bodyPr vert="horz" wrap="square" lIns="0" tIns="36215" rIns="0" bIns="0" rtlCol="0" anchor="ctr" anchorCtr="1">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36195" algn="ctr">
                <a:spcBef>
                  <a:spcPts val="285"/>
                </a:spcBef>
              </a:pPr>
              <a:r>
                <a:rPr lang="da-DK" sz="6000" b="1" dirty="0">
                  <a:solidFill>
                    <a:srgbClr val="00464B"/>
                  </a:solidFill>
                  <a:cs typeface="Calibri"/>
                </a:rPr>
                <a:t>98</a:t>
              </a:r>
            </a:p>
          </p:txBody>
        </p:sp>
      </p:grpSp>
      <p:cxnSp>
        <p:nvCxnSpPr>
          <p:cNvPr id="40" name="Straight Connector 39">
            <a:extLst>
              <a:ext uri="{FF2B5EF4-FFF2-40B4-BE49-F238E27FC236}">
                <a16:creationId xmlns:a16="http://schemas.microsoft.com/office/drawing/2014/main" id="{B3944A53-9408-4929-933C-80666D38BDC8}"/>
              </a:ext>
            </a:extLst>
          </p:cNvPr>
          <p:cNvCxnSpPr>
            <a:cxnSpLocks/>
          </p:cNvCxnSpPr>
          <p:nvPr/>
        </p:nvCxnSpPr>
        <p:spPr>
          <a:xfrm>
            <a:off x="4310510" y="6896143"/>
            <a:ext cx="9558000" cy="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57BA226E-5941-41EC-9E9B-3B41B04D88DD}"/>
              </a:ext>
            </a:extLst>
          </p:cNvPr>
          <p:cNvGrpSpPr/>
          <p:nvPr/>
        </p:nvGrpSpPr>
        <p:grpSpPr>
          <a:xfrm>
            <a:off x="4884583" y="3459216"/>
            <a:ext cx="8585081" cy="911925"/>
            <a:chOff x="3256388" y="2306144"/>
            <a:chExt cx="5723387" cy="607950"/>
          </a:xfrm>
        </p:grpSpPr>
        <p:sp>
          <p:nvSpPr>
            <p:cNvPr id="12" name="object 13">
              <a:extLst>
                <a:ext uri="{FF2B5EF4-FFF2-40B4-BE49-F238E27FC236}">
                  <a16:creationId xmlns:a16="http://schemas.microsoft.com/office/drawing/2014/main" id="{BCBD3AD1-28FB-45E4-B349-A511F07B04FA}"/>
                </a:ext>
              </a:extLst>
            </p:cNvPr>
            <p:cNvSpPr txBox="1"/>
            <p:nvPr/>
          </p:nvSpPr>
          <p:spPr>
            <a:xfrm>
              <a:off x="4101785" y="2413264"/>
              <a:ext cx="1961175" cy="393711"/>
            </a:xfrm>
            <a:prstGeom prst="rect">
              <a:avLst/>
            </a:prstGeom>
          </p:spPr>
          <p:txBody>
            <a:bodyPr vert="horz" wrap="square" lIns="0" tIns="36215" rIns="0" bIns="0" rtlCol="0" anchor="t" anchorCtr="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36216" marR="14487">
                <a:spcBef>
                  <a:spcPts val="14"/>
                </a:spcBef>
              </a:pPr>
              <a:r>
                <a:rPr lang="da-DK" sz="3600" spc="-28" dirty="0" err="1">
                  <a:solidFill>
                    <a:srgbClr val="001965"/>
                  </a:solidFill>
                  <a:cs typeface="Calibri"/>
                </a:rPr>
                <a:t>Humanitarian</a:t>
              </a:r>
              <a:endParaRPr sz="3600" dirty="0">
                <a:solidFill>
                  <a:srgbClr val="001965"/>
                </a:solidFill>
                <a:cs typeface="Calibri"/>
              </a:endParaRPr>
            </a:p>
          </p:txBody>
        </p:sp>
        <p:grpSp>
          <p:nvGrpSpPr>
            <p:cNvPr id="28" name="Group 27">
              <a:extLst>
                <a:ext uri="{FF2B5EF4-FFF2-40B4-BE49-F238E27FC236}">
                  <a16:creationId xmlns:a16="http://schemas.microsoft.com/office/drawing/2014/main" id="{5EBCC6AB-CC37-4240-BDDD-B8C5C3B95EE4}"/>
                </a:ext>
              </a:extLst>
            </p:cNvPr>
            <p:cNvGrpSpPr/>
            <p:nvPr/>
          </p:nvGrpSpPr>
          <p:grpSpPr>
            <a:xfrm>
              <a:off x="3256388" y="2306144"/>
              <a:ext cx="595971" cy="607950"/>
              <a:chOff x="6686875" y="3931229"/>
              <a:chExt cx="1080000" cy="1080000"/>
            </a:xfrm>
            <a:solidFill>
              <a:srgbClr val="001965"/>
            </a:solidFill>
          </p:grpSpPr>
          <p:sp>
            <p:nvSpPr>
              <p:cNvPr id="29" name="Oval 28">
                <a:extLst>
                  <a:ext uri="{FF2B5EF4-FFF2-40B4-BE49-F238E27FC236}">
                    <a16:creationId xmlns:a16="http://schemas.microsoft.com/office/drawing/2014/main" id="{2E4698E0-A4CF-4CB8-A69E-CCEF8B27952C}"/>
                  </a:ext>
                </a:extLst>
              </p:cNvPr>
              <p:cNvSpPr/>
              <p:nvPr/>
            </p:nvSpPr>
            <p:spPr>
              <a:xfrm>
                <a:off x="6686875" y="3931229"/>
                <a:ext cx="1080000" cy="1080000"/>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lnSpc>
                    <a:spcPct val="107000"/>
                  </a:lnSpc>
                  <a:spcBef>
                    <a:spcPts val="900"/>
                  </a:spcBef>
                  <a:spcAft>
                    <a:spcPts val="900"/>
                  </a:spcAft>
                </a:pPr>
                <a:endParaRPr lang="da-DK" sz="2100" err="1"/>
              </a:p>
            </p:txBody>
          </p:sp>
          <p:pic>
            <p:nvPicPr>
              <p:cNvPr id="30" name="Picture 29">
                <a:extLst>
                  <a:ext uri="{FF2B5EF4-FFF2-40B4-BE49-F238E27FC236}">
                    <a16:creationId xmlns:a16="http://schemas.microsoft.com/office/drawing/2014/main" id="{6D1F02EC-F3AD-449D-83B5-59E51BC983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69404" y="4136739"/>
                <a:ext cx="686389" cy="681485"/>
              </a:xfrm>
              <a:prstGeom prst="rect">
                <a:avLst/>
              </a:prstGeom>
              <a:grpFill/>
            </p:spPr>
          </p:pic>
        </p:grpSp>
        <p:sp>
          <p:nvSpPr>
            <p:cNvPr id="41" name="object 13">
              <a:extLst>
                <a:ext uri="{FF2B5EF4-FFF2-40B4-BE49-F238E27FC236}">
                  <a16:creationId xmlns:a16="http://schemas.microsoft.com/office/drawing/2014/main" id="{63858722-B837-4704-A333-20022178803C}"/>
                </a:ext>
              </a:extLst>
            </p:cNvPr>
            <p:cNvSpPr txBox="1"/>
            <p:nvPr/>
          </p:nvSpPr>
          <p:spPr>
            <a:xfrm>
              <a:off x="8011821" y="2355281"/>
              <a:ext cx="967954" cy="509676"/>
            </a:xfrm>
            <a:prstGeom prst="rect">
              <a:avLst/>
            </a:prstGeom>
          </p:spPr>
          <p:txBody>
            <a:bodyPr vert="horz" wrap="square" lIns="0" tIns="36215" rIns="0" bIns="0" rtlCol="0" anchor="ctr" anchorCtr="1">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36195" algn="ctr">
                <a:spcBef>
                  <a:spcPts val="285"/>
                </a:spcBef>
              </a:pPr>
              <a:r>
                <a:rPr lang="da-DK" sz="6000" b="1" dirty="0">
                  <a:solidFill>
                    <a:srgbClr val="00464B"/>
                  </a:solidFill>
                  <a:cs typeface="Calibri"/>
                </a:rPr>
                <a:t>190</a:t>
              </a:r>
              <a:endParaRPr lang="en-US" sz="6000" b="1" dirty="0">
                <a:solidFill>
                  <a:srgbClr val="00464B"/>
                </a:solidFill>
                <a:cs typeface="Calibri"/>
              </a:endParaRPr>
            </a:p>
          </p:txBody>
        </p:sp>
      </p:grpSp>
      <p:grpSp>
        <p:nvGrpSpPr>
          <p:cNvPr id="58" name="Group 57">
            <a:extLst>
              <a:ext uri="{FF2B5EF4-FFF2-40B4-BE49-F238E27FC236}">
                <a16:creationId xmlns:a16="http://schemas.microsoft.com/office/drawing/2014/main" id="{576E60DB-85A4-4E8C-B57E-55E782A5ECE7}"/>
              </a:ext>
            </a:extLst>
          </p:cNvPr>
          <p:cNvGrpSpPr/>
          <p:nvPr/>
        </p:nvGrpSpPr>
        <p:grpSpPr>
          <a:xfrm>
            <a:off x="4884582" y="7027496"/>
            <a:ext cx="8452443" cy="911925"/>
            <a:chOff x="3256388" y="5869341"/>
            <a:chExt cx="5634962" cy="607950"/>
          </a:xfrm>
        </p:grpSpPr>
        <p:sp>
          <p:nvSpPr>
            <p:cNvPr id="39" name="object 13">
              <a:extLst>
                <a:ext uri="{FF2B5EF4-FFF2-40B4-BE49-F238E27FC236}">
                  <a16:creationId xmlns:a16="http://schemas.microsoft.com/office/drawing/2014/main" id="{A4ED3933-7BB6-49B2-ABED-DE208E01758D}"/>
                </a:ext>
              </a:extLst>
            </p:cNvPr>
            <p:cNvSpPr txBox="1"/>
            <p:nvPr/>
          </p:nvSpPr>
          <p:spPr>
            <a:xfrm>
              <a:off x="4101785" y="5976461"/>
              <a:ext cx="1961175" cy="393710"/>
            </a:xfrm>
            <a:prstGeom prst="rect">
              <a:avLst/>
            </a:prstGeom>
          </p:spPr>
          <p:txBody>
            <a:bodyPr vert="horz" wrap="square" lIns="0" tIns="36215" rIns="0" bIns="0" rtlCol="0" anchor="t" anchorCtr="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36216" marR="14487">
                <a:spcBef>
                  <a:spcPts val="14"/>
                </a:spcBef>
              </a:pPr>
              <a:r>
                <a:rPr lang="da-DK" sz="3600" dirty="0">
                  <a:solidFill>
                    <a:srgbClr val="001965"/>
                  </a:solidFill>
                  <a:cs typeface="Calibri"/>
                </a:rPr>
                <a:t>Social</a:t>
              </a:r>
              <a:endParaRPr sz="3600" dirty="0">
                <a:solidFill>
                  <a:srgbClr val="001965"/>
                </a:solidFill>
                <a:cs typeface="Calibri"/>
              </a:endParaRPr>
            </a:p>
          </p:txBody>
        </p:sp>
        <p:sp>
          <p:nvSpPr>
            <p:cNvPr id="42" name="object 13">
              <a:extLst>
                <a:ext uri="{FF2B5EF4-FFF2-40B4-BE49-F238E27FC236}">
                  <a16:creationId xmlns:a16="http://schemas.microsoft.com/office/drawing/2014/main" id="{A9E9D4B1-5415-42F9-997A-3DE5650AB721}"/>
                </a:ext>
              </a:extLst>
            </p:cNvPr>
            <p:cNvSpPr txBox="1"/>
            <p:nvPr/>
          </p:nvSpPr>
          <p:spPr>
            <a:xfrm>
              <a:off x="8100247" y="5918478"/>
              <a:ext cx="791103" cy="509676"/>
            </a:xfrm>
            <a:prstGeom prst="rect">
              <a:avLst/>
            </a:prstGeom>
          </p:spPr>
          <p:txBody>
            <a:bodyPr vert="horz" wrap="square" lIns="0" tIns="36215" rIns="0" bIns="0" rtlCol="0" anchor="ctr" anchorCtr="1">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36195" algn="ctr">
                <a:spcBef>
                  <a:spcPts val="285"/>
                </a:spcBef>
              </a:pPr>
              <a:r>
                <a:rPr lang="da-DK" sz="6000" b="1" dirty="0">
                  <a:solidFill>
                    <a:srgbClr val="00464B"/>
                  </a:solidFill>
                  <a:cs typeface="Calibri"/>
                </a:rPr>
                <a:t>69</a:t>
              </a:r>
            </a:p>
          </p:txBody>
        </p:sp>
        <p:grpSp>
          <p:nvGrpSpPr>
            <p:cNvPr id="44" name="Group 43">
              <a:extLst>
                <a:ext uri="{FF2B5EF4-FFF2-40B4-BE49-F238E27FC236}">
                  <a16:creationId xmlns:a16="http://schemas.microsoft.com/office/drawing/2014/main" id="{22606D53-6879-4E5C-ABB9-3949EB7F627B}"/>
                </a:ext>
              </a:extLst>
            </p:cNvPr>
            <p:cNvGrpSpPr/>
            <p:nvPr/>
          </p:nvGrpSpPr>
          <p:grpSpPr>
            <a:xfrm>
              <a:off x="3256388" y="5869341"/>
              <a:ext cx="595971" cy="607950"/>
              <a:chOff x="6686875" y="4963129"/>
              <a:chExt cx="1080000" cy="1080000"/>
            </a:xfrm>
            <a:solidFill>
              <a:srgbClr val="001965"/>
            </a:solidFill>
          </p:grpSpPr>
          <p:sp>
            <p:nvSpPr>
              <p:cNvPr id="45" name="Oval 44">
                <a:extLst>
                  <a:ext uri="{FF2B5EF4-FFF2-40B4-BE49-F238E27FC236}">
                    <a16:creationId xmlns:a16="http://schemas.microsoft.com/office/drawing/2014/main" id="{E9E3DF74-97C8-4528-ACBE-C3C7E91F2DDC}"/>
                  </a:ext>
                </a:extLst>
              </p:cNvPr>
              <p:cNvSpPr/>
              <p:nvPr/>
            </p:nvSpPr>
            <p:spPr>
              <a:xfrm>
                <a:off x="6686875" y="4963129"/>
                <a:ext cx="1080000" cy="1080000"/>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lnSpc>
                    <a:spcPct val="107000"/>
                  </a:lnSpc>
                  <a:spcBef>
                    <a:spcPts val="900"/>
                  </a:spcBef>
                  <a:spcAft>
                    <a:spcPts val="900"/>
                  </a:spcAft>
                </a:pPr>
                <a:endParaRPr lang="da-DK" sz="2100" err="1"/>
              </a:p>
            </p:txBody>
          </p:sp>
          <p:pic>
            <p:nvPicPr>
              <p:cNvPr id="46" name="Picture 45">
                <a:extLst>
                  <a:ext uri="{FF2B5EF4-FFF2-40B4-BE49-F238E27FC236}">
                    <a16:creationId xmlns:a16="http://schemas.microsoft.com/office/drawing/2014/main" id="{753A06E4-03A8-439D-A95E-623CBAB8B5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92719" y="5121201"/>
                <a:ext cx="686389" cy="645671"/>
              </a:xfrm>
              <a:prstGeom prst="rect">
                <a:avLst/>
              </a:prstGeom>
              <a:noFill/>
            </p:spPr>
          </p:pic>
        </p:grpSp>
      </p:grpSp>
      <p:grpSp>
        <p:nvGrpSpPr>
          <p:cNvPr id="57" name="Group 56">
            <a:extLst>
              <a:ext uri="{FF2B5EF4-FFF2-40B4-BE49-F238E27FC236}">
                <a16:creationId xmlns:a16="http://schemas.microsoft.com/office/drawing/2014/main" id="{6696F046-24B5-49E6-8E3F-78F01B1BD677}"/>
              </a:ext>
            </a:extLst>
          </p:cNvPr>
          <p:cNvGrpSpPr/>
          <p:nvPr/>
        </p:nvGrpSpPr>
        <p:grpSpPr>
          <a:xfrm>
            <a:off x="4870305" y="5852857"/>
            <a:ext cx="8526054" cy="911925"/>
            <a:chOff x="3246870" y="4978541"/>
            <a:chExt cx="5684036" cy="607950"/>
          </a:xfrm>
        </p:grpSpPr>
        <p:grpSp>
          <p:nvGrpSpPr>
            <p:cNvPr id="2" name="Group 1">
              <a:extLst>
                <a:ext uri="{FF2B5EF4-FFF2-40B4-BE49-F238E27FC236}">
                  <a16:creationId xmlns:a16="http://schemas.microsoft.com/office/drawing/2014/main" id="{D3C7EF26-D994-4953-8E9B-5488C3F1DF38}"/>
                </a:ext>
              </a:extLst>
            </p:cNvPr>
            <p:cNvGrpSpPr/>
            <p:nvPr/>
          </p:nvGrpSpPr>
          <p:grpSpPr>
            <a:xfrm>
              <a:off x="3331602" y="5027681"/>
              <a:ext cx="5599304" cy="509676"/>
              <a:chOff x="5142817" y="4984849"/>
              <a:chExt cx="5599304" cy="509676"/>
            </a:xfrm>
          </p:grpSpPr>
          <p:sp>
            <p:nvSpPr>
              <p:cNvPr id="17" name="object 13">
                <a:extLst>
                  <a:ext uri="{FF2B5EF4-FFF2-40B4-BE49-F238E27FC236}">
                    <a16:creationId xmlns:a16="http://schemas.microsoft.com/office/drawing/2014/main" id="{C9B0D061-EAAF-40BE-9BF2-B8E370D578F1}"/>
                  </a:ext>
                </a:extLst>
              </p:cNvPr>
              <p:cNvSpPr txBox="1"/>
              <p:nvPr/>
            </p:nvSpPr>
            <p:spPr>
              <a:xfrm>
                <a:off x="5913000" y="5042832"/>
                <a:ext cx="1961175" cy="393711"/>
              </a:xfrm>
              <a:prstGeom prst="rect">
                <a:avLst/>
              </a:prstGeom>
            </p:spPr>
            <p:txBody>
              <a:bodyPr vert="horz" wrap="square" lIns="0" tIns="36215" rIns="0" bIns="0" rtlCol="0" anchor="t" anchorCtr="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36216" marR="14487">
                  <a:spcBef>
                    <a:spcPts val="14"/>
                  </a:spcBef>
                </a:pPr>
                <a:r>
                  <a:rPr lang="da-DK" sz="3600" spc="-28" dirty="0">
                    <a:solidFill>
                      <a:srgbClr val="001965"/>
                    </a:solidFill>
                    <a:cs typeface="Calibri"/>
                  </a:rPr>
                  <a:t>Education</a:t>
                </a:r>
                <a:endParaRPr sz="3600" dirty="0">
                  <a:solidFill>
                    <a:srgbClr val="001965"/>
                  </a:solidFill>
                  <a:cs typeface="Calibri"/>
                </a:endParaRPr>
              </a:p>
            </p:txBody>
          </p:sp>
          <p:pic>
            <p:nvPicPr>
              <p:cNvPr id="27" name="Picture 26">
                <a:extLst>
                  <a:ext uri="{FF2B5EF4-FFF2-40B4-BE49-F238E27FC236}">
                    <a16:creationId xmlns:a16="http://schemas.microsoft.com/office/drawing/2014/main" id="{87969230-67F5-47AB-9343-4ABC60665B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42817" y="4985068"/>
                <a:ext cx="457593" cy="430447"/>
              </a:xfrm>
              <a:prstGeom prst="rect">
                <a:avLst/>
              </a:prstGeom>
              <a:noFill/>
            </p:spPr>
          </p:pic>
          <p:sp>
            <p:nvSpPr>
              <p:cNvPr id="38" name="object 13">
                <a:extLst>
                  <a:ext uri="{FF2B5EF4-FFF2-40B4-BE49-F238E27FC236}">
                    <a16:creationId xmlns:a16="http://schemas.microsoft.com/office/drawing/2014/main" id="{64689625-990C-43B9-B7EC-AA639AB79DDE}"/>
                  </a:ext>
                </a:extLst>
              </p:cNvPr>
              <p:cNvSpPr txBox="1"/>
              <p:nvPr/>
            </p:nvSpPr>
            <p:spPr>
              <a:xfrm>
                <a:off x="9871907" y="4984849"/>
                <a:ext cx="870214" cy="509676"/>
              </a:xfrm>
              <a:prstGeom prst="rect">
                <a:avLst/>
              </a:prstGeom>
            </p:spPr>
            <p:txBody>
              <a:bodyPr vert="horz" wrap="square" lIns="0" tIns="36215" rIns="0" bIns="0" rtlCol="0" anchor="ctr" anchorCtr="1">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36195" algn="ctr">
                  <a:spcBef>
                    <a:spcPts val="285"/>
                  </a:spcBef>
                </a:pPr>
                <a:r>
                  <a:rPr lang="da-DK" sz="6000" b="1" dirty="0">
                    <a:solidFill>
                      <a:srgbClr val="00464B"/>
                    </a:solidFill>
                    <a:cs typeface="Calibri"/>
                  </a:rPr>
                  <a:t>275</a:t>
                </a:r>
                <a:endParaRPr lang="en-US" sz="6000" b="1" dirty="0">
                  <a:solidFill>
                    <a:srgbClr val="00464B"/>
                  </a:solidFill>
                  <a:cs typeface="Calibri"/>
                </a:endParaRPr>
              </a:p>
            </p:txBody>
          </p:sp>
        </p:grpSp>
        <p:sp>
          <p:nvSpPr>
            <p:cNvPr id="48" name="Oval 47">
              <a:extLst>
                <a:ext uri="{FF2B5EF4-FFF2-40B4-BE49-F238E27FC236}">
                  <a16:creationId xmlns:a16="http://schemas.microsoft.com/office/drawing/2014/main" id="{37FC1F53-6758-4F44-93B7-D50F94066245}"/>
                </a:ext>
              </a:extLst>
            </p:cNvPr>
            <p:cNvSpPr/>
            <p:nvPr/>
          </p:nvSpPr>
          <p:spPr>
            <a:xfrm>
              <a:off x="3246870" y="4978541"/>
              <a:ext cx="595971" cy="607950"/>
            </a:xfrm>
            <a:prstGeom prst="ellipse">
              <a:avLst/>
            </a:prstGeom>
            <a:solidFill>
              <a:srgbClr val="00196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lnSpc>
                  <a:spcPct val="107000"/>
                </a:lnSpc>
                <a:spcBef>
                  <a:spcPts val="900"/>
                </a:spcBef>
                <a:spcAft>
                  <a:spcPts val="900"/>
                </a:spcAft>
              </a:pPr>
              <a:endParaRPr lang="da-DK" sz="2100" err="1"/>
            </a:p>
          </p:txBody>
        </p:sp>
        <p:pic>
          <p:nvPicPr>
            <p:cNvPr id="49" name="Picture 48">
              <a:extLst>
                <a:ext uri="{FF2B5EF4-FFF2-40B4-BE49-F238E27FC236}">
                  <a16:creationId xmlns:a16="http://schemas.microsoft.com/office/drawing/2014/main" id="{52860C5E-F3B8-4D0D-A5C0-2C4DB6E220A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355506" y="5055467"/>
              <a:ext cx="343796" cy="425942"/>
            </a:xfrm>
            <a:prstGeom prst="rect">
              <a:avLst/>
            </a:prstGeom>
            <a:noFill/>
          </p:spPr>
        </p:pic>
      </p:grpSp>
    </p:spTree>
    <p:extLst>
      <p:ext uri="{BB962C8B-B14F-4D97-AF65-F5344CB8AC3E}">
        <p14:creationId xmlns:p14="http://schemas.microsoft.com/office/powerpoint/2010/main" val="3858559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801936D-CB7E-430B-969A-40DB077803ED}"/>
              </a:ext>
            </a:extLst>
          </p:cNvPr>
          <p:cNvSpPr>
            <a:spLocks noGrp="1"/>
          </p:cNvSpPr>
          <p:nvPr>
            <p:ph type="dt" sz="half" idx="10"/>
          </p:nvPr>
        </p:nvSpPr>
        <p:spPr>
          <a:xfrm>
            <a:off x="0" y="10270800"/>
            <a:ext cx="0" cy="0"/>
          </a:xfrm>
          <a:prstGeom prst="rect">
            <a:avLst/>
          </a:prstGeom>
        </p:spPr>
        <p:txBody>
          <a:bodyPr vert="horz" lIns="0" tIns="0" rIns="0" bIns="0" rtlCol="0" anchor="t" anchorCtr="0"/>
          <a:lstStyle>
            <a:defPPr>
              <a:defRPr lang="en-US"/>
            </a:defPPr>
            <a:lvl1pPr marL="0" algn="l" defTabSz="1371600" rtl="0" eaLnBrk="1" latinLnBrk="0" hangingPunct="1">
              <a:defRPr sz="150" kern="1200" cap="all" baseline="0">
                <a:no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dirty="0"/>
          </a:p>
        </p:txBody>
      </p:sp>
      <p:sp>
        <p:nvSpPr>
          <p:cNvPr id="7" name="Slide Number Placeholder 6">
            <a:extLst>
              <a:ext uri="{FF2B5EF4-FFF2-40B4-BE49-F238E27FC236}">
                <a16:creationId xmlns:a16="http://schemas.microsoft.com/office/drawing/2014/main" id="{F58631D2-AF29-49F3-8291-C077BE31C97C}"/>
              </a:ext>
            </a:extLst>
          </p:cNvPr>
          <p:cNvSpPr>
            <a:spLocks noGrp="1"/>
          </p:cNvSpPr>
          <p:nvPr>
            <p:ph type="sldNum" sz="quarter" idx="12"/>
          </p:nvPr>
        </p:nvSpPr>
        <p:spPr/>
        <p:txBody>
          <a:bodyPr/>
          <a:lstStyle/>
          <a:p>
            <a:fld id="{4D833E3B-2778-42F4-9ABB-9F6DE98C7B48}" type="slidenum">
              <a:rPr lang="en-GB" smtClean="0"/>
              <a:pPr/>
              <a:t>7</a:t>
            </a:fld>
            <a:endParaRPr lang="en-GB" dirty="0"/>
          </a:p>
        </p:txBody>
      </p:sp>
      <p:sp>
        <p:nvSpPr>
          <p:cNvPr id="3" name="Title 2">
            <a:extLst>
              <a:ext uri="{FF2B5EF4-FFF2-40B4-BE49-F238E27FC236}">
                <a16:creationId xmlns:a16="http://schemas.microsoft.com/office/drawing/2014/main" id="{CD3C50A9-CE90-466A-BB7D-11A4532011AD}"/>
              </a:ext>
            </a:extLst>
          </p:cNvPr>
          <p:cNvSpPr>
            <a:spLocks noGrp="1"/>
          </p:cNvSpPr>
          <p:nvPr>
            <p:ph type="ctrTitle" idx="4294967295"/>
          </p:nvPr>
        </p:nvSpPr>
        <p:spPr>
          <a:xfrm>
            <a:off x="539999" y="1079500"/>
            <a:ext cx="7319714" cy="1500188"/>
          </a:xfrm>
        </p:spPr>
        <p:txBody>
          <a:bodyPr/>
          <a:lstStyle/>
          <a:p>
            <a:r>
              <a:rPr lang="da-DK" sz="4800" b="1" dirty="0"/>
              <a:t>Agenda</a:t>
            </a:r>
          </a:p>
        </p:txBody>
      </p:sp>
      <p:sp>
        <p:nvSpPr>
          <p:cNvPr id="2" name="Subtitle 1">
            <a:extLst>
              <a:ext uri="{FF2B5EF4-FFF2-40B4-BE49-F238E27FC236}">
                <a16:creationId xmlns:a16="http://schemas.microsoft.com/office/drawing/2014/main" id="{1CC35C7D-BB3A-40C0-A66B-F098FED58A15}"/>
              </a:ext>
            </a:extLst>
          </p:cNvPr>
          <p:cNvSpPr>
            <a:spLocks noGrp="1"/>
          </p:cNvSpPr>
          <p:nvPr>
            <p:ph type="subTitle" idx="4294967295"/>
          </p:nvPr>
        </p:nvSpPr>
        <p:spPr>
          <a:xfrm>
            <a:off x="710093" y="3011189"/>
            <a:ext cx="6669013" cy="4494512"/>
          </a:xfrm>
        </p:spPr>
        <p:txBody>
          <a:bodyPr/>
          <a:lstStyle/>
          <a:p>
            <a:pPr lvl="0" fontAlgn="base">
              <a:spcBef>
                <a:spcPts val="0"/>
              </a:spcBef>
              <a:spcAft>
                <a:spcPts val="0"/>
              </a:spcAft>
            </a:pPr>
            <a:r>
              <a:rPr lang="da-DK" sz="2800" dirty="0">
                <a:solidFill>
                  <a:schemeClr val="bg2"/>
                </a:solidFill>
              </a:rPr>
              <a:t>Introduktion til Foundgood platformen </a:t>
            </a:r>
          </a:p>
          <a:p>
            <a:pPr lvl="0" fontAlgn="base">
              <a:spcBef>
                <a:spcPts val="0"/>
              </a:spcBef>
              <a:spcAft>
                <a:spcPts val="0"/>
              </a:spcAft>
            </a:pPr>
            <a:r>
              <a:rPr lang="da-DK" sz="2800" b="1" dirty="0"/>
              <a:t>Novo Nordisk Fondens erfaringer med Foundgood</a:t>
            </a:r>
          </a:p>
          <a:p>
            <a:pPr lvl="0" fontAlgn="base">
              <a:spcBef>
                <a:spcPts val="0"/>
              </a:spcBef>
              <a:spcAft>
                <a:spcPts val="0"/>
              </a:spcAft>
            </a:pPr>
            <a:r>
              <a:rPr lang="da-DK" sz="2800" dirty="0">
                <a:solidFill>
                  <a:schemeClr val="bg2"/>
                </a:solidFill>
              </a:rPr>
              <a:t>Step by Step gennemgang af rapportering til Novo Nordisk Fonden </a:t>
            </a:r>
          </a:p>
          <a:p>
            <a:pPr lvl="0" fontAlgn="base">
              <a:spcBef>
                <a:spcPts val="0"/>
              </a:spcBef>
              <a:spcAft>
                <a:spcPts val="0"/>
              </a:spcAft>
            </a:pPr>
            <a:r>
              <a:rPr lang="da-DK" sz="2800" dirty="0">
                <a:solidFill>
                  <a:schemeClr val="bg2"/>
                </a:solidFill>
              </a:rPr>
              <a:t>Stil spørgsmål til din rapportering </a:t>
            </a:r>
          </a:p>
        </p:txBody>
      </p:sp>
      <p:grpSp>
        <p:nvGrpSpPr>
          <p:cNvPr id="9" name="Group 8">
            <a:extLst>
              <a:ext uri="{FF2B5EF4-FFF2-40B4-BE49-F238E27FC236}">
                <a16:creationId xmlns:a16="http://schemas.microsoft.com/office/drawing/2014/main" id="{B615CF91-8DC6-4749-91C3-14AA6746985E}"/>
              </a:ext>
            </a:extLst>
          </p:cNvPr>
          <p:cNvGrpSpPr/>
          <p:nvPr/>
        </p:nvGrpSpPr>
        <p:grpSpPr>
          <a:xfrm>
            <a:off x="7549199" y="0"/>
            <a:ext cx="10738801" cy="10291763"/>
            <a:chOff x="7549199" y="0"/>
            <a:chExt cx="10738801" cy="10291763"/>
          </a:xfrm>
        </p:grpSpPr>
        <p:grpSp>
          <p:nvGrpSpPr>
            <p:cNvPr id="10" name="Group 9">
              <a:extLst>
                <a:ext uri="{FF2B5EF4-FFF2-40B4-BE49-F238E27FC236}">
                  <a16:creationId xmlns:a16="http://schemas.microsoft.com/office/drawing/2014/main" id="{5F9D6F5D-87FB-4E41-A5FB-546D3560719E}"/>
                </a:ext>
              </a:extLst>
            </p:cNvPr>
            <p:cNvGrpSpPr/>
            <p:nvPr/>
          </p:nvGrpSpPr>
          <p:grpSpPr>
            <a:xfrm>
              <a:off x="7549199" y="0"/>
              <a:ext cx="10738801" cy="10291763"/>
              <a:chOff x="7549199" y="0"/>
              <a:chExt cx="10738801" cy="10291763"/>
            </a:xfrm>
          </p:grpSpPr>
          <p:pic>
            <p:nvPicPr>
              <p:cNvPr id="14" name="Picture Placeholder 8" descr="A screenshot of a cell phone&#10;&#10;Description automatically generated">
                <a:extLst>
                  <a:ext uri="{FF2B5EF4-FFF2-40B4-BE49-F238E27FC236}">
                    <a16:creationId xmlns:a16="http://schemas.microsoft.com/office/drawing/2014/main" id="{018E1662-6190-4E74-B8FA-8AFDE9079E88}"/>
                  </a:ext>
                </a:extLst>
              </p:cNvPr>
              <p:cNvPicPr>
                <a:picLocks noChangeAspect="1"/>
              </p:cNvPicPr>
              <p:nvPr/>
            </p:nvPicPr>
            <p:blipFill>
              <a:blip r:embed="rId3">
                <a:extLst>
                  <a:ext uri="{28A0092B-C50C-407E-A947-70E740481C1C}">
                    <a14:useLocalDpi xmlns:a14="http://schemas.microsoft.com/office/drawing/2010/main" val="0"/>
                  </a:ext>
                </a:extLst>
              </a:blip>
              <a:srcRect l="27638" r="27638"/>
              <a:stretch>
                <a:fillRect/>
              </a:stretch>
            </p:blipFill>
            <p:spPr>
              <a:xfrm>
                <a:off x="7549199" y="0"/>
                <a:ext cx="10738801" cy="10291763"/>
              </a:xfrm>
              <a:prstGeom prst="rect">
                <a:avLst/>
              </a:prstGeom>
            </p:spPr>
          </p:pic>
          <p:pic>
            <p:nvPicPr>
              <p:cNvPr id="15" name="Picture 14">
                <a:extLst>
                  <a:ext uri="{FF2B5EF4-FFF2-40B4-BE49-F238E27FC236}">
                    <a16:creationId xmlns:a16="http://schemas.microsoft.com/office/drawing/2014/main" id="{10C6483F-C191-4272-8297-411FFCD78055}"/>
                  </a:ext>
                </a:extLst>
              </p:cNvPr>
              <p:cNvPicPr>
                <a:picLocks noChangeAspect="1"/>
              </p:cNvPicPr>
              <p:nvPr/>
            </p:nvPicPr>
            <p:blipFill>
              <a:blip r:embed="rId4"/>
              <a:stretch>
                <a:fillRect/>
              </a:stretch>
            </p:blipFill>
            <p:spPr>
              <a:xfrm>
                <a:off x="8075703" y="4097867"/>
                <a:ext cx="9401640" cy="5921904"/>
              </a:xfrm>
              <a:prstGeom prst="rect">
                <a:avLst/>
              </a:prstGeom>
            </p:spPr>
          </p:pic>
        </p:grpSp>
        <p:grpSp>
          <p:nvGrpSpPr>
            <p:cNvPr id="11" name="Group 10">
              <a:extLst>
                <a:ext uri="{FF2B5EF4-FFF2-40B4-BE49-F238E27FC236}">
                  <a16:creationId xmlns:a16="http://schemas.microsoft.com/office/drawing/2014/main" id="{F8FA5D75-232E-491F-8C68-928E64A122AC}"/>
                </a:ext>
              </a:extLst>
            </p:cNvPr>
            <p:cNvGrpSpPr/>
            <p:nvPr/>
          </p:nvGrpSpPr>
          <p:grpSpPr>
            <a:xfrm>
              <a:off x="8049562" y="7655730"/>
              <a:ext cx="9589560" cy="2500313"/>
              <a:chOff x="8049562" y="7655730"/>
              <a:chExt cx="9589560" cy="2500313"/>
            </a:xfrm>
          </p:grpSpPr>
          <p:pic>
            <p:nvPicPr>
              <p:cNvPr id="12" name="Picture 11">
                <a:extLst>
                  <a:ext uri="{FF2B5EF4-FFF2-40B4-BE49-F238E27FC236}">
                    <a16:creationId xmlns:a16="http://schemas.microsoft.com/office/drawing/2014/main" id="{A58CEB74-A4AB-4220-84F0-795C2BD45D6C}"/>
                  </a:ext>
                </a:extLst>
              </p:cNvPr>
              <p:cNvPicPr>
                <a:picLocks noChangeAspect="1"/>
              </p:cNvPicPr>
              <p:nvPr/>
            </p:nvPicPr>
            <p:blipFill>
              <a:blip r:embed="rId5"/>
              <a:stretch>
                <a:fillRect/>
              </a:stretch>
            </p:blipFill>
            <p:spPr>
              <a:xfrm>
                <a:off x="8049562" y="7655730"/>
                <a:ext cx="1340168" cy="2500313"/>
              </a:xfrm>
              <a:prstGeom prst="rect">
                <a:avLst/>
              </a:prstGeom>
            </p:spPr>
          </p:pic>
          <p:pic>
            <p:nvPicPr>
              <p:cNvPr id="13" name="Picture 12">
                <a:extLst>
                  <a:ext uri="{FF2B5EF4-FFF2-40B4-BE49-F238E27FC236}">
                    <a16:creationId xmlns:a16="http://schemas.microsoft.com/office/drawing/2014/main" id="{00A5D6C6-2E5E-49D3-A25D-1E6256F2A756}"/>
                  </a:ext>
                </a:extLst>
              </p:cNvPr>
              <p:cNvPicPr>
                <a:picLocks noChangeAspect="1"/>
              </p:cNvPicPr>
              <p:nvPr/>
            </p:nvPicPr>
            <p:blipFill>
              <a:blip r:embed="rId6"/>
              <a:stretch>
                <a:fillRect/>
              </a:stretch>
            </p:blipFill>
            <p:spPr>
              <a:xfrm>
                <a:off x="9346949" y="7665252"/>
                <a:ext cx="8292173" cy="2487652"/>
              </a:xfrm>
              <a:prstGeom prst="rect">
                <a:avLst/>
              </a:prstGeom>
            </p:spPr>
          </p:pic>
        </p:grpSp>
      </p:grpSp>
    </p:spTree>
    <p:extLst>
      <p:ext uri="{BB962C8B-B14F-4D97-AF65-F5344CB8AC3E}">
        <p14:creationId xmlns:p14="http://schemas.microsoft.com/office/powerpoint/2010/main" val="33119852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B465-7968-44FF-9CD9-7254E2ABD32F}"/>
              </a:ext>
            </a:extLst>
          </p:cNvPr>
          <p:cNvSpPr>
            <a:spLocks noGrp="1"/>
          </p:cNvSpPr>
          <p:nvPr>
            <p:ph type="title"/>
          </p:nvPr>
        </p:nvSpPr>
        <p:spPr>
          <a:xfrm>
            <a:off x="538164" y="648002"/>
            <a:ext cx="17209293" cy="1471313"/>
          </a:xfrm>
        </p:spPr>
        <p:txBody>
          <a:bodyPr anchor="t">
            <a:normAutofit/>
          </a:bodyPr>
          <a:lstStyle/>
          <a:p>
            <a:r>
              <a:rPr lang="en-US" sz="6000" b="1" dirty="0" err="1"/>
              <a:t>Hvorfor</a:t>
            </a:r>
            <a:r>
              <a:rPr lang="en-US" sz="6000" b="1" dirty="0"/>
              <a:t> er </a:t>
            </a:r>
            <a:r>
              <a:rPr lang="en-US" sz="6000" b="1" dirty="0" err="1"/>
              <a:t>rapportering</a:t>
            </a:r>
            <a:r>
              <a:rPr lang="en-US" sz="6000" b="1" dirty="0"/>
              <a:t> </a:t>
            </a:r>
            <a:r>
              <a:rPr lang="en-US" sz="6000" b="1" dirty="0" err="1"/>
              <a:t>vigtigt</a:t>
            </a:r>
            <a:r>
              <a:rPr lang="en-US" sz="6000" b="1" dirty="0"/>
              <a:t> for NNF</a:t>
            </a:r>
            <a:endParaRPr lang="da-DK" sz="6000" b="1" dirty="0"/>
          </a:p>
        </p:txBody>
      </p:sp>
      <p:sp>
        <p:nvSpPr>
          <p:cNvPr id="4" name="Slide Number Placeholder 3">
            <a:extLst>
              <a:ext uri="{FF2B5EF4-FFF2-40B4-BE49-F238E27FC236}">
                <a16:creationId xmlns:a16="http://schemas.microsoft.com/office/drawing/2014/main" id="{EFEA6569-E32B-4147-AD7F-BDB27F48BD02}"/>
              </a:ext>
            </a:extLst>
          </p:cNvPr>
          <p:cNvSpPr>
            <a:spLocks noGrp="1"/>
          </p:cNvSpPr>
          <p:nvPr>
            <p:ph type="sldNum" sz="quarter" idx="12"/>
          </p:nvPr>
        </p:nvSpPr>
        <p:spPr>
          <a:xfrm>
            <a:off x="17206686" y="9664913"/>
            <a:ext cx="541314" cy="251862"/>
          </a:xfrm>
        </p:spPr>
        <p:txBody>
          <a:bodyPr anchor="ctr">
            <a:normAutofit/>
          </a:bodyPr>
          <a:lstStyle/>
          <a:p>
            <a:pPr>
              <a:spcAft>
                <a:spcPts val="600"/>
              </a:spcAft>
            </a:pPr>
            <a:fld id="{4D833E3B-2778-42F4-9ABB-9F6DE98C7B48}" type="slidenum">
              <a:rPr lang="en-GB" smtClean="0"/>
              <a:pPr>
                <a:spcAft>
                  <a:spcPts val="600"/>
                </a:spcAft>
              </a:pPr>
              <a:t>8</a:t>
            </a:fld>
            <a:endParaRPr lang="en-GB"/>
          </a:p>
        </p:txBody>
      </p:sp>
      <p:sp>
        <p:nvSpPr>
          <p:cNvPr id="23" name="Flowchart: Manual Operation 22">
            <a:extLst>
              <a:ext uri="{FF2B5EF4-FFF2-40B4-BE49-F238E27FC236}">
                <a16:creationId xmlns:a16="http://schemas.microsoft.com/office/drawing/2014/main" id="{B7B6D645-BF44-43E5-AACA-DAF5E7AE7AF9}"/>
              </a:ext>
            </a:extLst>
          </p:cNvPr>
          <p:cNvSpPr>
            <a:spLocks noChangeAspect="1"/>
          </p:cNvSpPr>
          <p:nvPr/>
        </p:nvSpPr>
        <p:spPr>
          <a:xfrm flipH="1" flipV="1">
            <a:off x="7917302" y="5549941"/>
            <a:ext cx="7743119" cy="2008394"/>
          </a:xfrm>
          <a:prstGeom prst="flowChartManualOperation">
            <a:avLst/>
          </a:prstGeom>
          <a:solidFill>
            <a:schemeClr val="bg1"/>
          </a:solidFill>
          <a:ln>
            <a:solidFill>
              <a:srgbClr val="001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endParaRPr lang="da-DK" sz="1400" err="1"/>
          </a:p>
        </p:txBody>
      </p:sp>
      <p:sp>
        <p:nvSpPr>
          <p:cNvPr id="27" name="TextBox 26">
            <a:extLst>
              <a:ext uri="{FF2B5EF4-FFF2-40B4-BE49-F238E27FC236}">
                <a16:creationId xmlns:a16="http://schemas.microsoft.com/office/drawing/2014/main" id="{804551BC-6131-4983-A60A-6814DB758828}"/>
              </a:ext>
            </a:extLst>
          </p:cNvPr>
          <p:cNvSpPr txBox="1"/>
          <p:nvPr/>
        </p:nvSpPr>
        <p:spPr>
          <a:xfrm>
            <a:off x="2019301" y="3039277"/>
            <a:ext cx="7357128" cy="1166153"/>
          </a:xfrm>
          <a:prstGeom prst="rect">
            <a:avLst/>
          </a:prstGeom>
          <a:noFill/>
        </p:spPr>
        <p:txBody>
          <a:bodyPr wrap="square" lIns="0" tIns="0" rIns="0" bIns="0" rtlCol="0">
            <a:spAutoFit/>
          </a:bodyPr>
          <a:lstStyle/>
          <a:p>
            <a:pPr>
              <a:lnSpc>
                <a:spcPct val="107000"/>
              </a:lnSpc>
              <a:spcBef>
                <a:spcPts val="600"/>
              </a:spcBef>
              <a:spcAft>
                <a:spcPts val="600"/>
              </a:spcAft>
            </a:pPr>
            <a:r>
              <a:rPr lang="en-US" sz="2400" dirty="0">
                <a:solidFill>
                  <a:schemeClr val="tx2"/>
                </a:solidFill>
              </a:rPr>
              <a:t>We support an </a:t>
            </a:r>
            <a:r>
              <a:rPr lang="en-US" sz="2400" b="1" u="sng" dirty="0">
                <a:solidFill>
                  <a:schemeClr val="tx2"/>
                </a:solidFill>
              </a:rPr>
              <a:t>informed decision </a:t>
            </a:r>
            <a:r>
              <a:rPr lang="en-US" sz="2400" dirty="0">
                <a:solidFill>
                  <a:schemeClr val="tx2"/>
                </a:solidFill>
              </a:rPr>
              <a:t>process (what works and what does not) used for advocacy towards research funding.</a:t>
            </a:r>
          </a:p>
        </p:txBody>
      </p:sp>
      <p:sp>
        <p:nvSpPr>
          <p:cNvPr id="28" name="TextBox 27">
            <a:extLst>
              <a:ext uri="{FF2B5EF4-FFF2-40B4-BE49-F238E27FC236}">
                <a16:creationId xmlns:a16="http://schemas.microsoft.com/office/drawing/2014/main" id="{853CEDFD-F3D2-4CDA-8C65-1969244250BE}"/>
              </a:ext>
            </a:extLst>
          </p:cNvPr>
          <p:cNvSpPr txBox="1"/>
          <p:nvPr/>
        </p:nvSpPr>
        <p:spPr>
          <a:xfrm>
            <a:off x="2019301" y="5947753"/>
            <a:ext cx="6049825" cy="1166153"/>
          </a:xfrm>
          <a:prstGeom prst="rect">
            <a:avLst/>
          </a:prstGeom>
          <a:noFill/>
        </p:spPr>
        <p:txBody>
          <a:bodyPr wrap="square" lIns="0" tIns="0" rIns="0" bIns="0" rtlCol="0" anchor="t">
            <a:spAutoFit/>
          </a:bodyPr>
          <a:lstStyle/>
          <a:p>
            <a:pPr>
              <a:lnSpc>
                <a:spcPct val="107000"/>
              </a:lnSpc>
              <a:spcBef>
                <a:spcPts val="600"/>
              </a:spcBef>
              <a:spcAft>
                <a:spcPts val="600"/>
              </a:spcAft>
            </a:pPr>
            <a:r>
              <a:rPr lang="en-US" sz="2400">
                <a:solidFill>
                  <a:schemeClr val="tx2"/>
                </a:solidFill>
              </a:rPr>
              <a:t>We support and facilitate </a:t>
            </a:r>
            <a:r>
              <a:rPr lang="en-US" sz="2400" b="1" u="sng">
                <a:solidFill>
                  <a:schemeClr val="tx2"/>
                </a:solidFill>
              </a:rPr>
              <a:t>evaluation and learning </a:t>
            </a:r>
            <a:r>
              <a:rPr lang="en-US" sz="2400">
                <a:solidFill>
                  <a:schemeClr val="tx2"/>
                </a:solidFill>
              </a:rPr>
              <a:t>in the organization that supports impact management. </a:t>
            </a:r>
          </a:p>
        </p:txBody>
      </p:sp>
      <p:sp>
        <p:nvSpPr>
          <p:cNvPr id="30" name="TextBox 29">
            <a:extLst>
              <a:ext uri="{FF2B5EF4-FFF2-40B4-BE49-F238E27FC236}">
                <a16:creationId xmlns:a16="http://schemas.microsoft.com/office/drawing/2014/main" id="{5F39D72F-3380-42D5-9B4F-5729E4954572}"/>
              </a:ext>
            </a:extLst>
          </p:cNvPr>
          <p:cNvSpPr txBox="1"/>
          <p:nvPr/>
        </p:nvSpPr>
        <p:spPr>
          <a:xfrm>
            <a:off x="10592529" y="5826514"/>
            <a:ext cx="2428496" cy="313099"/>
          </a:xfrm>
          <a:prstGeom prst="rect">
            <a:avLst/>
          </a:prstGeom>
          <a:noFill/>
        </p:spPr>
        <p:txBody>
          <a:bodyPr wrap="square" lIns="0" tIns="0" rIns="0" bIns="0" rtlCol="0">
            <a:spAutoFit/>
          </a:bodyPr>
          <a:lstStyle/>
          <a:p>
            <a:pPr algn="ctr">
              <a:lnSpc>
                <a:spcPct val="107000"/>
              </a:lnSpc>
              <a:spcBef>
                <a:spcPts val="600"/>
              </a:spcBef>
              <a:spcAft>
                <a:spcPts val="600"/>
              </a:spcAft>
            </a:pPr>
            <a:r>
              <a:rPr lang="en-US" sz="2000" b="1">
                <a:solidFill>
                  <a:schemeClr val="tx2"/>
                </a:solidFill>
              </a:rPr>
              <a:t>Program areas</a:t>
            </a:r>
          </a:p>
        </p:txBody>
      </p:sp>
      <p:sp>
        <p:nvSpPr>
          <p:cNvPr id="31" name="Isosceles Triangle 30">
            <a:extLst>
              <a:ext uri="{FF2B5EF4-FFF2-40B4-BE49-F238E27FC236}">
                <a16:creationId xmlns:a16="http://schemas.microsoft.com/office/drawing/2014/main" id="{87C3D833-538F-4E08-995E-BDD3471A7785}"/>
              </a:ext>
            </a:extLst>
          </p:cNvPr>
          <p:cNvSpPr>
            <a:spLocks noChangeAspect="1"/>
          </p:cNvSpPr>
          <p:nvPr/>
        </p:nvSpPr>
        <p:spPr>
          <a:xfrm>
            <a:off x="10220400" y="2545459"/>
            <a:ext cx="3136920" cy="1969535"/>
          </a:xfrm>
          <a:prstGeom prst="triangle">
            <a:avLst/>
          </a:prstGeom>
          <a:solidFill>
            <a:schemeClr val="bg1"/>
          </a:solidFill>
          <a:ln>
            <a:solidFill>
              <a:srgbClr val="001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err="1">
                <a:solidFill>
                  <a:srgbClr val="001965"/>
                </a:solidFill>
              </a:rPr>
              <a:t>BoD</a:t>
            </a:r>
            <a:r>
              <a:rPr lang="en-US" sz="2000" b="1">
                <a:solidFill>
                  <a:srgbClr val="001965"/>
                </a:solidFill>
              </a:rPr>
              <a:t> </a:t>
            </a:r>
          </a:p>
          <a:p>
            <a:pPr algn="ctr"/>
            <a:r>
              <a:rPr lang="en-US" sz="2000" b="1">
                <a:solidFill>
                  <a:srgbClr val="001965"/>
                </a:solidFill>
              </a:rPr>
              <a:t>CEO office</a:t>
            </a:r>
            <a:r>
              <a:rPr lang="en-US" sz="2000">
                <a:solidFill>
                  <a:srgbClr val="001965"/>
                </a:solidFill>
              </a:rPr>
              <a:t> </a:t>
            </a:r>
          </a:p>
        </p:txBody>
      </p:sp>
      <p:sp>
        <p:nvSpPr>
          <p:cNvPr id="3" name="Trapezoid 2">
            <a:extLst>
              <a:ext uri="{FF2B5EF4-FFF2-40B4-BE49-F238E27FC236}">
                <a16:creationId xmlns:a16="http://schemas.microsoft.com/office/drawing/2014/main" id="{A7C7A537-82C1-4475-9381-9795EDFC11B1}"/>
              </a:ext>
            </a:extLst>
          </p:cNvPr>
          <p:cNvSpPr/>
          <p:nvPr/>
        </p:nvSpPr>
        <p:spPr>
          <a:xfrm>
            <a:off x="9524306" y="4609828"/>
            <a:ext cx="4529108" cy="820428"/>
          </a:xfrm>
          <a:prstGeom prst="trapezoid">
            <a:avLst>
              <a:gd name="adj" fmla="val 80134"/>
            </a:avLst>
          </a:prstGeom>
          <a:solidFill>
            <a:schemeClr val="bg1"/>
          </a:solidFill>
          <a:ln>
            <a:solidFill>
              <a:srgbClr val="001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r>
              <a:rPr lang="en-US" sz="2000" b="1">
                <a:solidFill>
                  <a:srgbClr val="001965"/>
                </a:solidFill>
              </a:rPr>
              <a:t>External stakeholders</a:t>
            </a:r>
            <a:endParaRPr lang="en-US" sz="1601" b="1">
              <a:solidFill>
                <a:srgbClr val="001965"/>
              </a:solidFill>
            </a:endParaRPr>
          </a:p>
        </p:txBody>
      </p:sp>
      <p:sp>
        <p:nvSpPr>
          <p:cNvPr id="32" name="Trapezoid 31">
            <a:extLst>
              <a:ext uri="{FF2B5EF4-FFF2-40B4-BE49-F238E27FC236}">
                <a16:creationId xmlns:a16="http://schemas.microsoft.com/office/drawing/2014/main" id="{8E9C9470-89E6-4641-95DB-4140F76B7582}"/>
              </a:ext>
            </a:extLst>
          </p:cNvPr>
          <p:cNvSpPr/>
          <p:nvPr/>
        </p:nvSpPr>
        <p:spPr>
          <a:xfrm>
            <a:off x="7111719" y="7678022"/>
            <a:ext cx="9354281" cy="938067"/>
          </a:xfrm>
          <a:prstGeom prst="trapezoid">
            <a:avLst>
              <a:gd name="adj" fmla="val 82419"/>
            </a:avLst>
          </a:prstGeom>
          <a:solidFill>
            <a:schemeClr val="bg1"/>
          </a:solidFill>
          <a:ln>
            <a:solidFill>
              <a:srgbClr val="0019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r>
              <a:rPr lang="en-US" sz="2000" b="1" dirty="0">
                <a:solidFill>
                  <a:srgbClr val="001965"/>
                </a:solidFill>
              </a:rPr>
              <a:t>Grant holders</a:t>
            </a:r>
            <a:endParaRPr lang="en-US" sz="1601" b="1" dirty="0">
              <a:solidFill>
                <a:srgbClr val="001965"/>
              </a:solidFill>
            </a:endParaRPr>
          </a:p>
        </p:txBody>
      </p:sp>
      <p:sp>
        <p:nvSpPr>
          <p:cNvPr id="33" name="TextBox 32">
            <a:extLst>
              <a:ext uri="{FF2B5EF4-FFF2-40B4-BE49-F238E27FC236}">
                <a16:creationId xmlns:a16="http://schemas.microsoft.com/office/drawing/2014/main" id="{8A818DDB-8918-4932-BA86-34D04CC71ABE}"/>
              </a:ext>
            </a:extLst>
          </p:cNvPr>
          <p:cNvSpPr txBox="1"/>
          <p:nvPr/>
        </p:nvSpPr>
        <p:spPr>
          <a:xfrm>
            <a:off x="2019301" y="7561606"/>
            <a:ext cx="4438457" cy="1166153"/>
          </a:xfrm>
          <a:prstGeom prst="rect">
            <a:avLst/>
          </a:prstGeom>
          <a:noFill/>
        </p:spPr>
        <p:txBody>
          <a:bodyPr wrap="square" lIns="0" tIns="0" rIns="0" bIns="0" rtlCol="0">
            <a:spAutoFit/>
          </a:bodyPr>
          <a:lstStyle/>
          <a:p>
            <a:pPr>
              <a:lnSpc>
                <a:spcPct val="107000"/>
              </a:lnSpc>
              <a:spcBef>
                <a:spcPts val="600"/>
              </a:spcBef>
              <a:spcAft>
                <a:spcPts val="600"/>
              </a:spcAft>
            </a:pPr>
            <a:r>
              <a:rPr lang="en-US" sz="2400" dirty="0">
                <a:solidFill>
                  <a:schemeClr val="tx2"/>
                </a:solidFill>
              </a:rPr>
              <a:t>We circle back input, output and outcome data to the grant holder to facilitate </a:t>
            </a:r>
            <a:r>
              <a:rPr lang="en-US" sz="2400" b="1" u="sng" dirty="0">
                <a:solidFill>
                  <a:schemeClr val="tx2"/>
                </a:solidFill>
              </a:rPr>
              <a:t>learning</a:t>
            </a:r>
            <a:r>
              <a:rPr lang="en-US" sz="2400" dirty="0">
                <a:solidFill>
                  <a:schemeClr val="tx2"/>
                </a:solidFill>
              </a:rPr>
              <a:t>.</a:t>
            </a:r>
          </a:p>
        </p:txBody>
      </p:sp>
      <p:grpSp>
        <p:nvGrpSpPr>
          <p:cNvPr id="6" name="Group 5">
            <a:extLst>
              <a:ext uri="{FF2B5EF4-FFF2-40B4-BE49-F238E27FC236}">
                <a16:creationId xmlns:a16="http://schemas.microsoft.com/office/drawing/2014/main" id="{82774D73-6CBD-4576-BF47-1CE170153A67}"/>
              </a:ext>
            </a:extLst>
          </p:cNvPr>
          <p:cNvGrpSpPr/>
          <p:nvPr/>
        </p:nvGrpSpPr>
        <p:grpSpPr>
          <a:xfrm>
            <a:off x="8966857" y="6632310"/>
            <a:ext cx="5643987" cy="546722"/>
            <a:chOff x="9796517" y="6698349"/>
            <a:chExt cx="5643991" cy="546721"/>
          </a:xfrm>
        </p:grpSpPr>
        <p:grpSp>
          <p:nvGrpSpPr>
            <p:cNvPr id="36" name="Group 35">
              <a:extLst>
                <a:ext uri="{FF2B5EF4-FFF2-40B4-BE49-F238E27FC236}">
                  <a16:creationId xmlns:a16="http://schemas.microsoft.com/office/drawing/2014/main" id="{AECC1D83-15C8-4BDA-87F7-CE3CC09E57B8}"/>
                </a:ext>
              </a:extLst>
            </p:cNvPr>
            <p:cNvGrpSpPr>
              <a:grpSpLocks/>
            </p:cNvGrpSpPr>
            <p:nvPr/>
          </p:nvGrpSpPr>
          <p:grpSpPr>
            <a:xfrm>
              <a:off x="10524186" y="6698349"/>
              <a:ext cx="545168" cy="544392"/>
              <a:chOff x="9740899" y="3067139"/>
              <a:chExt cx="1114425" cy="1112838"/>
            </a:xfrm>
          </p:grpSpPr>
          <p:sp>
            <p:nvSpPr>
              <p:cNvPr id="40" name="Oval 76">
                <a:extLst>
                  <a:ext uri="{FF2B5EF4-FFF2-40B4-BE49-F238E27FC236}">
                    <a16:creationId xmlns:a16="http://schemas.microsoft.com/office/drawing/2014/main" id="{AE523929-0D67-4A02-AA95-BFAD8D376514}"/>
                  </a:ext>
                </a:extLst>
              </p:cNvPr>
              <p:cNvSpPr>
                <a:spLocks noChangeArrowheads="1"/>
              </p:cNvSpPr>
              <p:nvPr/>
            </p:nvSpPr>
            <p:spPr bwMode="auto">
              <a:xfrm>
                <a:off x="9740899" y="3067139"/>
                <a:ext cx="1114425" cy="1112838"/>
              </a:xfrm>
              <a:prstGeom prst="ellipse">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41" name="Freeform 77">
                <a:extLst>
                  <a:ext uri="{FF2B5EF4-FFF2-40B4-BE49-F238E27FC236}">
                    <a16:creationId xmlns:a16="http://schemas.microsoft.com/office/drawing/2014/main" id="{3D205D2A-233F-4C57-B7DF-51E25D6C3C8C}"/>
                  </a:ext>
                </a:extLst>
              </p:cNvPr>
              <p:cNvSpPr>
                <a:spLocks noEditPoints="1"/>
              </p:cNvSpPr>
              <p:nvPr/>
            </p:nvSpPr>
            <p:spPr bwMode="auto">
              <a:xfrm>
                <a:off x="9967912" y="3641814"/>
                <a:ext cx="398462" cy="287338"/>
              </a:xfrm>
              <a:custGeom>
                <a:avLst/>
                <a:gdLst>
                  <a:gd name="T0" fmla="*/ 73 w 100"/>
                  <a:gd name="T1" fmla="*/ 28 h 72"/>
                  <a:gd name="T2" fmla="*/ 91 w 100"/>
                  <a:gd name="T3" fmla="*/ 27 h 72"/>
                  <a:gd name="T4" fmla="*/ 100 w 100"/>
                  <a:gd name="T5" fmla="*/ 18 h 72"/>
                  <a:gd name="T6" fmla="*/ 90 w 100"/>
                  <a:gd name="T7" fmla="*/ 8 h 72"/>
                  <a:gd name="T8" fmla="*/ 76 w 100"/>
                  <a:gd name="T9" fmla="*/ 9 h 72"/>
                  <a:gd name="T10" fmla="*/ 70 w 100"/>
                  <a:gd name="T11" fmla="*/ 8 h 72"/>
                  <a:gd name="T12" fmla="*/ 34 w 100"/>
                  <a:gd name="T13" fmla="*/ 11 h 72"/>
                  <a:gd name="T14" fmla="*/ 25 w 100"/>
                  <a:gd name="T15" fmla="*/ 19 h 72"/>
                  <a:gd name="T16" fmla="*/ 20 w 100"/>
                  <a:gd name="T17" fmla="*/ 23 h 72"/>
                  <a:gd name="T18" fmla="*/ 8 w 100"/>
                  <a:gd name="T19" fmla="*/ 38 h 72"/>
                  <a:gd name="T20" fmla="*/ 14 w 100"/>
                  <a:gd name="T21" fmla="*/ 34 h 72"/>
                  <a:gd name="T22" fmla="*/ 0 w 100"/>
                  <a:gd name="T23" fmla="*/ 26 h 72"/>
                  <a:gd name="T24" fmla="*/ 15 w 100"/>
                  <a:gd name="T25" fmla="*/ 16 h 72"/>
                  <a:gd name="T26" fmla="*/ 45 w 100"/>
                  <a:gd name="T27" fmla="*/ 62 h 72"/>
                  <a:gd name="T28" fmla="*/ 30 w 100"/>
                  <a:gd name="T2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72">
                    <a:moveTo>
                      <a:pt x="73" y="28"/>
                    </a:moveTo>
                    <a:cubicBezTo>
                      <a:pt x="91" y="27"/>
                      <a:pt x="91" y="27"/>
                      <a:pt x="91" y="27"/>
                    </a:cubicBezTo>
                    <a:cubicBezTo>
                      <a:pt x="96" y="26"/>
                      <a:pt x="100" y="22"/>
                      <a:pt x="100" y="18"/>
                    </a:cubicBezTo>
                    <a:cubicBezTo>
                      <a:pt x="100" y="12"/>
                      <a:pt x="96" y="8"/>
                      <a:pt x="90" y="8"/>
                    </a:cubicBezTo>
                    <a:cubicBezTo>
                      <a:pt x="76" y="9"/>
                      <a:pt x="76" y="9"/>
                      <a:pt x="76" y="9"/>
                    </a:cubicBezTo>
                    <a:cubicBezTo>
                      <a:pt x="74" y="9"/>
                      <a:pt x="71" y="8"/>
                      <a:pt x="70" y="8"/>
                    </a:cubicBezTo>
                    <a:cubicBezTo>
                      <a:pt x="62" y="0"/>
                      <a:pt x="44" y="0"/>
                      <a:pt x="34" y="11"/>
                    </a:cubicBezTo>
                    <a:cubicBezTo>
                      <a:pt x="25" y="19"/>
                      <a:pt x="25" y="19"/>
                      <a:pt x="25" y="19"/>
                    </a:cubicBezTo>
                    <a:cubicBezTo>
                      <a:pt x="20" y="23"/>
                      <a:pt x="20" y="23"/>
                      <a:pt x="20" y="23"/>
                    </a:cubicBezTo>
                    <a:moveTo>
                      <a:pt x="8" y="38"/>
                    </a:moveTo>
                    <a:cubicBezTo>
                      <a:pt x="14" y="34"/>
                      <a:pt x="14" y="34"/>
                      <a:pt x="14" y="34"/>
                    </a:cubicBezTo>
                    <a:moveTo>
                      <a:pt x="0" y="26"/>
                    </a:moveTo>
                    <a:cubicBezTo>
                      <a:pt x="15" y="16"/>
                      <a:pt x="15" y="16"/>
                      <a:pt x="15" y="16"/>
                    </a:cubicBezTo>
                    <a:cubicBezTo>
                      <a:pt x="45" y="62"/>
                      <a:pt x="45" y="62"/>
                      <a:pt x="45" y="62"/>
                    </a:cubicBezTo>
                    <a:cubicBezTo>
                      <a:pt x="30" y="72"/>
                      <a:pt x="30" y="72"/>
                      <a:pt x="30" y="72"/>
                    </a:cubicBezTo>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42" name="Freeform 78">
                <a:extLst>
                  <a:ext uri="{FF2B5EF4-FFF2-40B4-BE49-F238E27FC236}">
                    <a16:creationId xmlns:a16="http://schemas.microsoft.com/office/drawing/2014/main" id="{A67B5B48-C962-4146-B924-9C9C82EF2BF7}"/>
                  </a:ext>
                </a:extLst>
              </p:cNvPr>
              <p:cNvSpPr>
                <a:spLocks/>
              </p:cNvSpPr>
              <p:nvPr/>
            </p:nvSpPr>
            <p:spPr bwMode="auto">
              <a:xfrm>
                <a:off x="10128249" y="3673564"/>
                <a:ext cx="417512" cy="187325"/>
              </a:xfrm>
              <a:custGeom>
                <a:avLst/>
                <a:gdLst>
                  <a:gd name="T0" fmla="*/ 0 w 105"/>
                  <a:gd name="T1" fmla="*/ 47 h 47"/>
                  <a:gd name="T2" fmla="*/ 12 w 105"/>
                  <a:gd name="T3" fmla="*/ 40 h 47"/>
                  <a:gd name="T4" fmla="*/ 49 w 105"/>
                  <a:gd name="T5" fmla="*/ 39 h 47"/>
                  <a:gd name="T6" fmla="*/ 74 w 105"/>
                  <a:gd name="T7" fmla="*/ 30 h 47"/>
                  <a:gd name="T8" fmla="*/ 95 w 105"/>
                  <a:gd name="T9" fmla="*/ 17 h 47"/>
                  <a:gd name="T10" fmla="*/ 99 w 105"/>
                  <a:gd name="T11" fmla="*/ 14 h 47"/>
                  <a:gd name="T12" fmla="*/ 105 w 105"/>
                  <a:gd name="T13" fmla="*/ 10 h 47"/>
                  <a:gd name="T14" fmla="*/ 87 w 105"/>
                  <a:gd name="T15" fmla="*/ 4 h 47"/>
                  <a:gd name="T16" fmla="*/ 82 w 105"/>
                  <a:gd name="T17" fmla="*/ 7 h 47"/>
                  <a:gd name="T18" fmla="*/ 59 w 105"/>
                  <a:gd name="T19" fmla="*/ 1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47">
                    <a:moveTo>
                      <a:pt x="0" y="47"/>
                    </a:moveTo>
                    <a:cubicBezTo>
                      <a:pt x="12" y="40"/>
                      <a:pt x="12" y="40"/>
                      <a:pt x="12" y="40"/>
                    </a:cubicBezTo>
                    <a:cubicBezTo>
                      <a:pt x="49" y="39"/>
                      <a:pt x="49" y="39"/>
                      <a:pt x="49" y="39"/>
                    </a:cubicBezTo>
                    <a:cubicBezTo>
                      <a:pt x="61" y="39"/>
                      <a:pt x="63" y="36"/>
                      <a:pt x="74" y="30"/>
                    </a:cubicBezTo>
                    <a:cubicBezTo>
                      <a:pt x="80" y="26"/>
                      <a:pt x="89" y="21"/>
                      <a:pt x="95" y="17"/>
                    </a:cubicBezTo>
                    <a:cubicBezTo>
                      <a:pt x="99" y="14"/>
                      <a:pt x="99" y="14"/>
                      <a:pt x="99" y="14"/>
                    </a:cubicBezTo>
                    <a:cubicBezTo>
                      <a:pt x="101" y="13"/>
                      <a:pt x="104" y="11"/>
                      <a:pt x="105" y="10"/>
                    </a:cubicBezTo>
                    <a:cubicBezTo>
                      <a:pt x="101" y="3"/>
                      <a:pt x="95" y="0"/>
                      <a:pt x="87" y="4"/>
                    </a:cubicBezTo>
                    <a:cubicBezTo>
                      <a:pt x="86" y="5"/>
                      <a:pt x="84" y="6"/>
                      <a:pt x="82" y="7"/>
                    </a:cubicBezTo>
                    <a:cubicBezTo>
                      <a:pt x="66" y="12"/>
                      <a:pt x="59" y="13"/>
                      <a:pt x="59" y="13"/>
                    </a:cubicBezTo>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43" name="Freeform 79">
                <a:extLst>
                  <a:ext uri="{FF2B5EF4-FFF2-40B4-BE49-F238E27FC236}">
                    <a16:creationId xmlns:a16="http://schemas.microsoft.com/office/drawing/2014/main" id="{18BB8AA8-0363-46CC-8644-0A17459C3D2E}"/>
                  </a:ext>
                </a:extLst>
              </p:cNvPr>
              <p:cNvSpPr>
                <a:spLocks noEditPoints="1"/>
              </p:cNvSpPr>
              <p:nvPr/>
            </p:nvSpPr>
            <p:spPr bwMode="auto">
              <a:xfrm>
                <a:off x="10123487" y="3259226"/>
                <a:ext cx="374650" cy="358775"/>
              </a:xfrm>
              <a:custGeom>
                <a:avLst/>
                <a:gdLst>
                  <a:gd name="T0" fmla="*/ 36 w 94"/>
                  <a:gd name="T1" fmla="*/ 53 h 90"/>
                  <a:gd name="T2" fmla="*/ 36 w 94"/>
                  <a:gd name="T3" fmla="*/ 36 h 90"/>
                  <a:gd name="T4" fmla="*/ 52 w 94"/>
                  <a:gd name="T5" fmla="*/ 36 h 90"/>
                  <a:gd name="T6" fmla="*/ 67 w 94"/>
                  <a:gd name="T7" fmla="*/ 36 h 90"/>
                  <a:gd name="T8" fmla="*/ 67 w 94"/>
                  <a:gd name="T9" fmla="*/ 53 h 90"/>
                  <a:gd name="T10" fmla="*/ 52 w 94"/>
                  <a:gd name="T11" fmla="*/ 68 h 90"/>
                  <a:gd name="T12" fmla="*/ 36 w 94"/>
                  <a:gd name="T13" fmla="*/ 53 h 90"/>
                  <a:gd name="T14" fmla="*/ 20 w 94"/>
                  <a:gd name="T15" fmla="*/ 51 h 90"/>
                  <a:gd name="T16" fmla="*/ 13 w 94"/>
                  <a:gd name="T17" fmla="*/ 64 h 90"/>
                  <a:gd name="T18" fmla="*/ 0 w 94"/>
                  <a:gd name="T19" fmla="*/ 57 h 90"/>
                  <a:gd name="T20" fmla="*/ 65 w 94"/>
                  <a:gd name="T21" fmla="*/ 20 h 90"/>
                  <a:gd name="T22" fmla="*/ 58 w 94"/>
                  <a:gd name="T23" fmla="*/ 7 h 90"/>
                  <a:gd name="T24" fmla="*/ 70 w 94"/>
                  <a:gd name="T25" fmla="*/ 0 h 90"/>
                  <a:gd name="T26" fmla="*/ 70 w 94"/>
                  <a:gd name="T27" fmla="*/ 74 h 90"/>
                  <a:gd name="T28" fmla="*/ 85 w 94"/>
                  <a:gd name="T29" fmla="*/ 74 h 90"/>
                  <a:gd name="T30" fmla="*/ 85 w 94"/>
                  <a:gd name="T31" fmla="*/ 89 h 90"/>
                  <a:gd name="T32" fmla="*/ 46 w 94"/>
                  <a:gd name="T33" fmla="*/ 7 h 90"/>
                  <a:gd name="T34" fmla="*/ 10 w 94"/>
                  <a:gd name="T35" fmla="*/ 49 h 90"/>
                  <a:gd name="T36" fmla="*/ 13 w 94"/>
                  <a:gd name="T37" fmla="*/ 64 h 90"/>
                  <a:gd name="T38" fmla="*/ 19 w 94"/>
                  <a:gd name="T39" fmla="*/ 74 h 90"/>
                  <a:gd name="T40" fmla="*/ 52 w 94"/>
                  <a:gd name="T41" fmla="*/ 90 h 90"/>
                  <a:gd name="T42" fmla="*/ 85 w 94"/>
                  <a:gd name="T43" fmla="*/ 74 h 90"/>
                  <a:gd name="T44" fmla="*/ 91 w 94"/>
                  <a:gd name="T45" fmla="*/ 64 h 90"/>
                  <a:gd name="T46" fmla="*/ 94 w 94"/>
                  <a:gd name="T47" fmla="*/ 49 h 90"/>
                  <a:gd name="T48" fmla="*/ 58 w 94"/>
                  <a:gd name="T49"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90">
                    <a:moveTo>
                      <a:pt x="36" y="53"/>
                    </a:moveTo>
                    <a:cubicBezTo>
                      <a:pt x="31" y="48"/>
                      <a:pt x="31" y="41"/>
                      <a:pt x="36" y="36"/>
                    </a:cubicBezTo>
                    <a:cubicBezTo>
                      <a:pt x="40" y="32"/>
                      <a:pt x="47" y="32"/>
                      <a:pt x="52" y="36"/>
                    </a:cubicBezTo>
                    <a:cubicBezTo>
                      <a:pt x="56" y="32"/>
                      <a:pt x="63" y="32"/>
                      <a:pt x="67" y="36"/>
                    </a:cubicBezTo>
                    <a:cubicBezTo>
                      <a:pt x="72" y="41"/>
                      <a:pt x="72" y="48"/>
                      <a:pt x="67" y="53"/>
                    </a:cubicBezTo>
                    <a:cubicBezTo>
                      <a:pt x="62" y="58"/>
                      <a:pt x="52" y="68"/>
                      <a:pt x="52" y="68"/>
                    </a:cubicBezTo>
                    <a:cubicBezTo>
                      <a:pt x="52" y="68"/>
                      <a:pt x="41" y="58"/>
                      <a:pt x="36" y="53"/>
                    </a:cubicBezTo>
                    <a:close/>
                    <a:moveTo>
                      <a:pt x="20" y="51"/>
                    </a:moveTo>
                    <a:cubicBezTo>
                      <a:pt x="13" y="64"/>
                      <a:pt x="13" y="64"/>
                      <a:pt x="13" y="64"/>
                    </a:cubicBezTo>
                    <a:cubicBezTo>
                      <a:pt x="0" y="57"/>
                      <a:pt x="0" y="57"/>
                      <a:pt x="0" y="57"/>
                    </a:cubicBezTo>
                    <a:moveTo>
                      <a:pt x="65" y="20"/>
                    </a:moveTo>
                    <a:cubicBezTo>
                      <a:pt x="58" y="7"/>
                      <a:pt x="58" y="7"/>
                      <a:pt x="58" y="7"/>
                    </a:cubicBezTo>
                    <a:cubicBezTo>
                      <a:pt x="70" y="0"/>
                      <a:pt x="70" y="0"/>
                      <a:pt x="70" y="0"/>
                    </a:cubicBezTo>
                    <a:moveTo>
                      <a:pt x="70" y="74"/>
                    </a:moveTo>
                    <a:cubicBezTo>
                      <a:pt x="85" y="74"/>
                      <a:pt x="85" y="74"/>
                      <a:pt x="85" y="74"/>
                    </a:cubicBezTo>
                    <a:cubicBezTo>
                      <a:pt x="85" y="89"/>
                      <a:pt x="85" y="89"/>
                      <a:pt x="85" y="89"/>
                    </a:cubicBezTo>
                    <a:moveTo>
                      <a:pt x="46" y="7"/>
                    </a:moveTo>
                    <a:cubicBezTo>
                      <a:pt x="26" y="10"/>
                      <a:pt x="10" y="27"/>
                      <a:pt x="10" y="49"/>
                    </a:cubicBezTo>
                    <a:cubicBezTo>
                      <a:pt x="10" y="54"/>
                      <a:pt x="11" y="59"/>
                      <a:pt x="13" y="64"/>
                    </a:cubicBezTo>
                    <a:moveTo>
                      <a:pt x="19" y="74"/>
                    </a:moveTo>
                    <a:cubicBezTo>
                      <a:pt x="27" y="84"/>
                      <a:pt x="38" y="90"/>
                      <a:pt x="52" y="90"/>
                    </a:cubicBezTo>
                    <a:cubicBezTo>
                      <a:pt x="65" y="90"/>
                      <a:pt x="77" y="84"/>
                      <a:pt x="85" y="74"/>
                    </a:cubicBezTo>
                    <a:moveTo>
                      <a:pt x="91" y="64"/>
                    </a:moveTo>
                    <a:cubicBezTo>
                      <a:pt x="93" y="59"/>
                      <a:pt x="94" y="54"/>
                      <a:pt x="94" y="49"/>
                    </a:cubicBezTo>
                    <a:cubicBezTo>
                      <a:pt x="94" y="27"/>
                      <a:pt x="78" y="10"/>
                      <a:pt x="58" y="7"/>
                    </a:cubicBezTo>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grpSp>
        <p:grpSp>
          <p:nvGrpSpPr>
            <p:cNvPr id="45" name="Group 44">
              <a:extLst>
                <a:ext uri="{FF2B5EF4-FFF2-40B4-BE49-F238E27FC236}">
                  <a16:creationId xmlns:a16="http://schemas.microsoft.com/office/drawing/2014/main" id="{392C3A1C-5C5B-4668-9175-4D25A3ADC3DA}"/>
                </a:ext>
              </a:extLst>
            </p:cNvPr>
            <p:cNvGrpSpPr/>
            <p:nvPr/>
          </p:nvGrpSpPr>
          <p:grpSpPr>
            <a:xfrm>
              <a:off x="11254185" y="6698349"/>
              <a:ext cx="545168" cy="544392"/>
              <a:chOff x="2862262" y="3067139"/>
              <a:chExt cx="1114425" cy="1112838"/>
            </a:xfrm>
          </p:grpSpPr>
          <p:sp>
            <p:nvSpPr>
              <p:cNvPr id="49" name="Oval 69">
                <a:extLst>
                  <a:ext uri="{FF2B5EF4-FFF2-40B4-BE49-F238E27FC236}">
                    <a16:creationId xmlns:a16="http://schemas.microsoft.com/office/drawing/2014/main" id="{C6AA101A-2DFD-4D37-ABA1-37DA89B5BF22}"/>
                  </a:ext>
                </a:extLst>
              </p:cNvPr>
              <p:cNvSpPr>
                <a:spLocks noChangeArrowheads="1"/>
              </p:cNvSpPr>
              <p:nvPr/>
            </p:nvSpPr>
            <p:spPr bwMode="auto">
              <a:xfrm>
                <a:off x="2862262" y="3067139"/>
                <a:ext cx="1114425" cy="1112838"/>
              </a:xfrm>
              <a:prstGeom prst="ellipse">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50" name="Freeform 70">
                <a:extLst>
                  <a:ext uri="{FF2B5EF4-FFF2-40B4-BE49-F238E27FC236}">
                    <a16:creationId xmlns:a16="http://schemas.microsoft.com/office/drawing/2014/main" id="{A033ED8B-2E73-4A15-8CAE-A46BFF052E2E}"/>
                  </a:ext>
                </a:extLst>
              </p:cNvPr>
              <p:cNvSpPr>
                <a:spLocks/>
              </p:cNvSpPr>
              <p:nvPr/>
            </p:nvSpPr>
            <p:spPr bwMode="auto">
              <a:xfrm>
                <a:off x="3148012" y="3278276"/>
                <a:ext cx="565150" cy="661988"/>
              </a:xfrm>
              <a:custGeom>
                <a:avLst/>
                <a:gdLst>
                  <a:gd name="T0" fmla="*/ 0 w 142"/>
                  <a:gd name="T1" fmla="*/ 151 h 166"/>
                  <a:gd name="T2" fmla="*/ 0 w 142"/>
                  <a:gd name="T3" fmla="*/ 68 h 166"/>
                  <a:gd name="T4" fmla="*/ 68 w 142"/>
                  <a:gd name="T5" fmla="*/ 0 h 166"/>
                  <a:gd name="T6" fmla="*/ 136 w 142"/>
                  <a:gd name="T7" fmla="*/ 56 h 166"/>
                  <a:gd name="T8" fmla="*/ 142 w 142"/>
                  <a:gd name="T9" fmla="*/ 109 h 166"/>
                  <a:gd name="T10" fmla="*/ 120 w 142"/>
                  <a:gd name="T11" fmla="*/ 109 h 166"/>
                  <a:gd name="T12" fmla="*/ 120 w 142"/>
                  <a:gd name="T13" fmla="*/ 144 h 166"/>
                  <a:gd name="T14" fmla="*/ 80 w 142"/>
                  <a:gd name="T15" fmla="*/ 144 h 166"/>
                  <a:gd name="T16" fmla="*/ 80 w 142"/>
                  <a:gd name="T17" fmla="*/ 166 h 166"/>
                  <a:gd name="T18" fmla="*/ 80 w 142"/>
                  <a:gd name="T19" fmla="*/ 144 h 166"/>
                  <a:gd name="T20" fmla="*/ 120 w 142"/>
                  <a:gd name="T21" fmla="*/ 144 h 166"/>
                  <a:gd name="T22" fmla="*/ 120 w 142"/>
                  <a:gd name="T23" fmla="*/ 109 h 166"/>
                  <a:gd name="T24" fmla="*/ 142 w 142"/>
                  <a:gd name="T25" fmla="*/ 109 h 166"/>
                  <a:gd name="T26" fmla="*/ 136 w 142"/>
                  <a:gd name="T27" fmla="*/ 56 h 166"/>
                  <a:gd name="T28" fmla="*/ 68 w 142"/>
                  <a:gd name="T29" fmla="*/ 0 h 166"/>
                  <a:gd name="T30" fmla="*/ 0 w 142"/>
                  <a:gd name="T31" fmla="*/ 68 h 166"/>
                  <a:gd name="T32" fmla="*/ 0 w 142"/>
                  <a:gd name="T33" fmla="*/ 1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166">
                    <a:moveTo>
                      <a:pt x="0" y="151"/>
                    </a:moveTo>
                    <a:cubicBezTo>
                      <a:pt x="0" y="68"/>
                      <a:pt x="0" y="68"/>
                      <a:pt x="0" y="68"/>
                    </a:cubicBezTo>
                    <a:cubicBezTo>
                      <a:pt x="0" y="31"/>
                      <a:pt x="31" y="0"/>
                      <a:pt x="68" y="0"/>
                    </a:cubicBezTo>
                    <a:cubicBezTo>
                      <a:pt x="102" y="0"/>
                      <a:pt x="130" y="24"/>
                      <a:pt x="136" y="56"/>
                    </a:cubicBezTo>
                    <a:cubicBezTo>
                      <a:pt x="142" y="109"/>
                      <a:pt x="142" y="109"/>
                      <a:pt x="142" y="109"/>
                    </a:cubicBezTo>
                    <a:cubicBezTo>
                      <a:pt x="120" y="109"/>
                      <a:pt x="120" y="109"/>
                      <a:pt x="120" y="109"/>
                    </a:cubicBezTo>
                    <a:cubicBezTo>
                      <a:pt x="120" y="144"/>
                      <a:pt x="120" y="144"/>
                      <a:pt x="120" y="144"/>
                    </a:cubicBezTo>
                    <a:cubicBezTo>
                      <a:pt x="80" y="144"/>
                      <a:pt x="80" y="144"/>
                      <a:pt x="80" y="144"/>
                    </a:cubicBezTo>
                    <a:cubicBezTo>
                      <a:pt x="80" y="166"/>
                      <a:pt x="80" y="166"/>
                      <a:pt x="80" y="166"/>
                    </a:cubicBezTo>
                    <a:cubicBezTo>
                      <a:pt x="80" y="144"/>
                      <a:pt x="80" y="144"/>
                      <a:pt x="80" y="144"/>
                    </a:cubicBezTo>
                    <a:cubicBezTo>
                      <a:pt x="120" y="144"/>
                      <a:pt x="120" y="144"/>
                      <a:pt x="120" y="144"/>
                    </a:cubicBezTo>
                    <a:cubicBezTo>
                      <a:pt x="120" y="109"/>
                      <a:pt x="120" y="109"/>
                      <a:pt x="120" y="109"/>
                    </a:cubicBezTo>
                    <a:cubicBezTo>
                      <a:pt x="142" y="109"/>
                      <a:pt x="142" y="109"/>
                      <a:pt x="142" y="109"/>
                    </a:cubicBezTo>
                    <a:cubicBezTo>
                      <a:pt x="136" y="56"/>
                      <a:pt x="136" y="56"/>
                      <a:pt x="136" y="56"/>
                    </a:cubicBezTo>
                    <a:cubicBezTo>
                      <a:pt x="130" y="24"/>
                      <a:pt x="102" y="0"/>
                      <a:pt x="68" y="0"/>
                    </a:cubicBezTo>
                    <a:cubicBezTo>
                      <a:pt x="31" y="0"/>
                      <a:pt x="0" y="31"/>
                      <a:pt x="0" y="68"/>
                    </a:cubicBezTo>
                    <a:lnTo>
                      <a:pt x="0" y="151"/>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51" name="Freeform 71">
                <a:extLst>
                  <a:ext uri="{FF2B5EF4-FFF2-40B4-BE49-F238E27FC236}">
                    <a16:creationId xmlns:a16="http://schemas.microsoft.com/office/drawing/2014/main" id="{1CA15E73-9E9A-4756-8968-FE877B2B2FBB}"/>
                  </a:ext>
                </a:extLst>
              </p:cNvPr>
              <p:cNvSpPr>
                <a:spLocks noEditPoints="1"/>
              </p:cNvSpPr>
              <p:nvPr/>
            </p:nvSpPr>
            <p:spPr bwMode="auto">
              <a:xfrm>
                <a:off x="3248025" y="3378289"/>
                <a:ext cx="338137" cy="311150"/>
              </a:xfrm>
              <a:custGeom>
                <a:avLst/>
                <a:gdLst>
                  <a:gd name="T0" fmla="*/ 70 w 85"/>
                  <a:gd name="T1" fmla="*/ 28 h 78"/>
                  <a:gd name="T2" fmla="*/ 77 w 85"/>
                  <a:gd name="T3" fmla="*/ 35 h 78"/>
                  <a:gd name="T4" fmla="*/ 77 w 85"/>
                  <a:gd name="T5" fmla="*/ 35 h 78"/>
                  <a:gd name="T6" fmla="*/ 66 w 85"/>
                  <a:gd name="T7" fmla="*/ 24 h 78"/>
                  <a:gd name="T8" fmla="*/ 17 w 85"/>
                  <a:gd name="T9" fmla="*/ 33 h 78"/>
                  <a:gd name="T10" fmla="*/ 17 w 85"/>
                  <a:gd name="T11" fmla="*/ 33 h 78"/>
                  <a:gd name="T12" fmla="*/ 11 w 85"/>
                  <a:gd name="T13" fmla="*/ 39 h 78"/>
                  <a:gd name="T14" fmla="*/ 42 w 85"/>
                  <a:gd name="T15" fmla="*/ 46 h 78"/>
                  <a:gd name="T16" fmla="*/ 42 w 85"/>
                  <a:gd name="T17" fmla="*/ 46 h 78"/>
                  <a:gd name="T18" fmla="*/ 36 w 85"/>
                  <a:gd name="T19" fmla="*/ 48 h 78"/>
                  <a:gd name="T20" fmla="*/ 42 w 85"/>
                  <a:gd name="T21" fmla="*/ 41 h 78"/>
                  <a:gd name="T22" fmla="*/ 42 w 85"/>
                  <a:gd name="T23" fmla="*/ 41 h 78"/>
                  <a:gd name="T24" fmla="*/ 61 w 85"/>
                  <a:gd name="T25" fmla="*/ 40 h 78"/>
                  <a:gd name="T26" fmla="*/ 39 w 85"/>
                  <a:gd name="T27" fmla="*/ 38 h 78"/>
                  <a:gd name="T28" fmla="*/ 61 w 85"/>
                  <a:gd name="T29" fmla="*/ 40 h 78"/>
                  <a:gd name="T30" fmla="*/ 33 w 85"/>
                  <a:gd name="T31" fmla="*/ 74 h 78"/>
                  <a:gd name="T32" fmla="*/ 35 w 85"/>
                  <a:gd name="T33" fmla="*/ 66 h 78"/>
                  <a:gd name="T34" fmla="*/ 35 w 85"/>
                  <a:gd name="T35" fmla="*/ 66 h 78"/>
                  <a:gd name="T36" fmla="*/ 33 w 85"/>
                  <a:gd name="T37" fmla="*/ 74 h 78"/>
                  <a:gd name="T38" fmla="*/ 24 w 85"/>
                  <a:gd name="T39" fmla="*/ 61 h 78"/>
                  <a:gd name="T40" fmla="*/ 31 w 85"/>
                  <a:gd name="T41" fmla="*/ 52 h 78"/>
                  <a:gd name="T42" fmla="*/ 4 w 85"/>
                  <a:gd name="T43" fmla="*/ 53 h 78"/>
                  <a:gd name="T44" fmla="*/ 4 w 85"/>
                  <a:gd name="T45" fmla="*/ 53 h 78"/>
                  <a:gd name="T46" fmla="*/ 31 w 85"/>
                  <a:gd name="T47" fmla="*/ 52 h 78"/>
                  <a:gd name="T48" fmla="*/ 21 w 85"/>
                  <a:gd name="T49" fmla="*/ 17 h 78"/>
                  <a:gd name="T50" fmla="*/ 58 w 85"/>
                  <a:gd name="T51" fmla="*/ 9 h 78"/>
                  <a:gd name="T52" fmla="*/ 75 w 85"/>
                  <a:gd name="T53" fmla="*/ 19 h 78"/>
                  <a:gd name="T54" fmla="*/ 85 w 85"/>
                  <a:gd name="T55" fmla="*/ 36 h 78"/>
                  <a:gd name="T56" fmla="*/ 17 w 85"/>
                  <a:gd name="T57" fmla="*/ 52 h 78"/>
                  <a:gd name="T58" fmla="*/ 17 w 85"/>
                  <a:gd name="T59" fmla="*/ 16 h 78"/>
                  <a:gd name="T60" fmla="*/ 54 w 85"/>
                  <a:gd name="T61" fmla="*/ 45 h 78"/>
                  <a:gd name="T62" fmla="*/ 34 w 85"/>
                  <a:gd name="T63" fmla="*/ 27 h 78"/>
                  <a:gd name="T64" fmla="*/ 34 w 85"/>
                  <a:gd name="T65" fmla="*/ 2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78">
                    <a:moveTo>
                      <a:pt x="75" y="19"/>
                    </a:moveTo>
                    <a:cubicBezTo>
                      <a:pt x="75" y="23"/>
                      <a:pt x="73" y="26"/>
                      <a:pt x="70" y="28"/>
                    </a:cubicBezTo>
                    <a:cubicBezTo>
                      <a:pt x="73" y="26"/>
                      <a:pt x="75" y="23"/>
                      <a:pt x="75" y="19"/>
                    </a:cubicBezTo>
                    <a:close/>
                    <a:moveTo>
                      <a:pt x="77" y="35"/>
                    </a:moveTo>
                    <a:cubicBezTo>
                      <a:pt x="77" y="35"/>
                      <a:pt x="69" y="35"/>
                      <a:pt x="68" y="40"/>
                    </a:cubicBezTo>
                    <a:cubicBezTo>
                      <a:pt x="69" y="35"/>
                      <a:pt x="77" y="35"/>
                      <a:pt x="77" y="35"/>
                    </a:cubicBezTo>
                    <a:close/>
                    <a:moveTo>
                      <a:pt x="71" y="36"/>
                    </a:moveTo>
                    <a:cubicBezTo>
                      <a:pt x="73" y="29"/>
                      <a:pt x="66" y="24"/>
                      <a:pt x="66" y="24"/>
                    </a:cubicBezTo>
                    <a:cubicBezTo>
                      <a:pt x="66" y="24"/>
                      <a:pt x="73" y="29"/>
                      <a:pt x="71" y="36"/>
                    </a:cubicBezTo>
                    <a:close/>
                    <a:moveTo>
                      <a:pt x="17" y="33"/>
                    </a:moveTo>
                    <a:cubicBezTo>
                      <a:pt x="17" y="33"/>
                      <a:pt x="15" y="29"/>
                      <a:pt x="11" y="28"/>
                    </a:cubicBezTo>
                    <a:cubicBezTo>
                      <a:pt x="15" y="29"/>
                      <a:pt x="17" y="33"/>
                      <a:pt x="17" y="33"/>
                    </a:cubicBezTo>
                    <a:close/>
                    <a:moveTo>
                      <a:pt x="26" y="34"/>
                    </a:moveTo>
                    <a:cubicBezTo>
                      <a:pt x="26" y="34"/>
                      <a:pt x="16" y="28"/>
                      <a:pt x="11" y="39"/>
                    </a:cubicBezTo>
                    <a:cubicBezTo>
                      <a:pt x="16" y="28"/>
                      <a:pt x="26" y="34"/>
                      <a:pt x="26" y="34"/>
                    </a:cubicBezTo>
                    <a:close/>
                    <a:moveTo>
                      <a:pt x="42" y="46"/>
                    </a:moveTo>
                    <a:cubicBezTo>
                      <a:pt x="42" y="46"/>
                      <a:pt x="42" y="42"/>
                      <a:pt x="44" y="40"/>
                    </a:cubicBezTo>
                    <a:cubicBezTo>
                      <a:pt x="42" y="42"/>
                      <a:pt x="42" y="46"/>
                      <a:pt x="42" y="46"/>
                    </a:cubicBezTo>
                    <a:close/>
                    <a:moveTo>
                      <a:pt x="49" y="49"/>
                    </a:moveTo>
                    <a:cubicBezTo>
                      <a:pt x="49" y="49"/>
                      <a:pt x="42" y="43"/>
                      <a:pt x="36" y="48"/>
                    </a:cubicBezTo>
                    <a:cubicBezTo>
                      <a:pt x="42" y="43"/>
                      <a:pt x="49" y="49"/>
                      <a:pt x="49" y="49"/>
                    </a:cubicBezTo>
                    <a:close/>
                    <a:moveTo>
                      <a:pt x="42" y="41"/>
                    </a:moveTo>
                    <a:cubicBezTo>
                      <a:pt x="41" y="38"/>
                      <a:pt x="38" y="36"/>
                      <a:pt x="35" y="37"/>
                    </a:cubicBezTo>
                    <a:cubicBezTo>
                      <a:pt x="38" y="36"/>
                      <a:pt x="41" y="38"/>
                      <a:pt x="42" y="41"/>
                    </a:cubicBezTo>
                    <a:close/>
                    <a:moveTo>
                      <a:pt x="50" y="52"/>
                    </a:moveTo>
                    <a:cubicBezTo>
                      <a:pt x="56" y="52"/>
                      <a:pt x="61" y="47"/>
                      <a:pt x="61" y="40"/>
                    </a:cubicBezTo>
                    <a:cubicBezTo>
                      <a:pt x="61" y="34"/>
                      <a:pt x="56" y="29"/>
                      <a:pt x="50" y="29"/>
                    </a:cubicBezTo>
                    <a:cubicBezTo>
                      <a:pt x="44" y="29"/>
                      <a:pt x="40" y="33"/>
                      <a:pt x="39" y="38"/>
                    </a:cubicBezTo>
                    <a:cubicBezTo>
                      <a:pt x="40" y="33"/>
                      <a:pt x="44" y="29"/>
                      <a:pt x="50" y="29"/>
                    </a:cubicBezTo>
                    <a:cubicBezTo>
                      <a:pt x="56" y="29"/>
                      <a:pt x="61" y="34"/>
                      <a:pt x="61" y="40"/>
                    </a:cubicBezTo>
                    <a:cubicBezTo>
                      <a:pt x="61" y="47"/>
                      <a:pt x="56" y="52"/>
                      <a:pt x="50" y="52"/>
                    </a:cubicBezTo>
                    <a:close/>
                    <a:moveTo>
                      <a:pt x="33" y="74"/>
                    </a:moveTo>
                    <a:cubicBezTo>
                      <a:pt x="32" y="74"/>
                      <a:pt x="32" y="74"/>
                      <a:pt x="32" y="73"/>
                    </a:cubicBezTo>
                    <a:cubicBezTo>
                      <a:pt x="31" y="70"/>
                      <a:pt x="33" y="68"/>
                      <a:pt x="35" y="66"/>
                    </a:cubicBezTo>
                    <a:cubicBezTo>
                      <a:pt x="41" y="61"/>
                      <a:pt x="42" y="52"/>
                      <a:pt x="42" y="52"/>
                    </a:cubicBezTo>
                    <a:cubicBezTo>
                      <a:pt x="42" y="52"/>
                      <a:pt x="41" y="61"/>
                      <a:pt x="35" y="66"/>
                    </a:cubicBezTo>
                    <a:cubicBezTo>
                      <a:pt x="33" y="68"/>
                      <a:pt x="31" y="70"/>
                      <a:pt x="32" y="73"/>
                    </a:cubicBezTo>
                    <a:cubicBezTo>
                      <a:pt x="32" y="74"/>
                      <a:pt x="32" y="74"/>
                      <a:pt x="33" y="74"/>
                    </a:cubicBezTo>
                    <a:close/>
                    <a:moveTo>
                      <a:pt x="23" y="78"/>
                    </a:moveTo>
                    <a:cubicBezTo>
                      <a:pt x="19" y="69"/>
                      <a:pt x="24" y="61"/>
                      <a:pt x="24" y="61"/>
                    </a:cubicBezTo>
                    <a:cubicBezTo>
                      <a:pt x="24" y="61"/>
                      <a:pt x="19" y="69"/>
                      <a:pt x="23" y="78"/>
                    </a:cubicBezTo>
                    <a:close/>
                    <a:moveTo>
                      <a:pt x="31" y="52"/>
                    </a:moveTo>
                    <a:cubicBezTo>
                      <a:pt x="31" y="59"/>
                      <a:pt x="25" y="62"/>
                      <a:pt x="17" y="62"/>
                    </a:cubicBezTo>
                    <a:cubicBezTo>
                      <a:pt x="10" y="62"/>
                      <a:pt x="4" y="58"/>
                      <a:pt x="4" y="53"/>
                    </a:cubicBezTo>
                    <a:cubicBezTo>
                      <a:pt x="4" y="51"/>
                      <a:pt x="5" y="49"/>
                      <a:pt x="6" y="48"/>
                    </a:cubicBezTo>
                    <a:cubicBezTo>
                      <a:pt x="5" y="49"/>
                      <a:pt x="4" y="51"/>
                      <a:pt x="4" y="53"/>
                    </a:cubicBezTo>
                    <a:cubicBezTo>
                      <a:pt x="4" y="58"/>
                      <a:pt x="10" y="62"/>
                      <a:pt x="17" y="62"/>
                    </a:cubicBezTo>
                    <a:cubicBezTo>
                      <a:pt x="25" y="62"/>
                      <a:pt x="31" y="59"/>
                      <a:pt x="31" y="52"/>
                    </a:cubicBezTo>
                    <a:close/>
                    <a:moveTo>
                      <a:pt x="17" y="16"/>
                    </a:moveTo>
                    <a:cubicBezTo>
                      <a:pt x="18" y="16"/>
                      <a:pt x="20" y="16"/>
                      <a:pt x="21" y="17"/>
                    </a:cubicBezTo>
                    <a:cubicBezTo>
                      <a:pt x="22" y="7"/>
                      <a:pt x="31" y="0"/>
                      <a:pt x="41" y="0"/>
                    </a:cubicBezTo>
                    <a:cubicBezTo>
                      <a:pt x="48" y="0"/>
                      <a:pt x="55" y="3"/>
                      <a:pt x="58" y="9"/>
                    </a:cubicBezTo>
                    <a:cubicBezTo>
                      <a:pt x="60" y="8"/>
                      <a:pt x="62" y="8"/>
                      <a:pt x="63" y="8"/>
                    </a:cubicBezTo>
                    <a:cubicBezTo>
                      <a:pt x="70" y="8"/>
                      <a:pt x="75" y="13"/>
                      <a:pt x="75" y="19"/>
                    </a:cubicBezTo>
                    <a:cubicBezTo>
                      <a:pt x="75" y="20"/>
                      <a:pt x="74" y="20"/>
                      <a:pt x="74" y="21"/>
                    </a:cubicBezTo>
                    <a:cubicBezTo>
                      <a:pt x="81" y="23"/>
                      <a:pt x="85" y="29"/>
                      <a:pt x="85" y="36"/>
                    </a:cubicBezTo>
                    <a:cubicBezTo>
                      <a:pt x="85" y="45"/>
                      <a:pt x="78" y="52"/>
                      <a:pt x="70" y="52"/>
                    </a:cubicBezTo>
                    <a:cubicBezTo>
                      <a:pt x="17" y="52"/>
                      <a:pt x="17" y="52"/>
                      <a:pt x="17" y="52"/>
                    </a:cubicBezTo>
                    <a:cubicBezTo>
                      <a:pt x="8" y="52"/>
                      <a:pt x="0" y="44"/>
                      <a:pt x="0" y="34"/>
                    </a:cubicBezTo>
                    <a:cubicBezTo>
                      <a:pt x="0" y="24"/>
                      <a:pt x="8" y="16"/>
                      <a:pt x="17" y="16"/>
                    </a:cubicBezTo>
                    <a:close/>
                    <a:moveTo>
                      <a:pt x="63" y="39"/>
                    </a:moveTo>
                    <a:cubicBezTo>
                      <a:pt x="59" y="39"/>
                      <a:pt x="56" y="42"/>
                      <a:pt x="54" y="45"/>
                    </a:cubicBezTo>
                    <a:cubicBezTo>
                      <a:pt x="56" y="42"/>
                      <a:pt x="59" y="39"/>
                      <a:pt x="63" y="39"/>
                    </a:cubicBezTo>
                    <a:close/>
                    <a:moveTo>
                      <a:pt x="34" y="27"/>
                    </a:moveTo>
                    <a:cubicBezTo>
                      <a:pt x="31" y="21"/>
                      <a:pt x="25" y="16"/>
                      <a:pt x="17" y="16"/>
                    </a:cubicBezTo>
                    <a:cubicBezTo>
                      <a:pt x="25" y="16"/>
                      <a:pt x="31" y="21"/>
                      <a:pt x="34" y="27"/>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grpSp>
        <p:grpSp>
          <p:nvGrpSpPr>
            <p:cNvPr id="53" name="Group 52">
              <a:extLst>
                <a:ext uri="{FF2B5EF4-FFF2-40B4-BE49-F238E27FC236}">
                  <a16:creationId xmlns:a16="http://schemas.microsoft.com/office/drawing/2014/main" id="{AE533487-5D09-453F-9171-5C94C3D5B551}"/>
                </a:ext>
              </a:extLst>
            </p:cNvPr>
            <p:cNvGrpSpPr/>
            <p:nvPr/>
          </p:nvGrpSpPr>
          <p:grpSpPr>
            <a:xfrm>
              <a:off x="9796517" y="6698349"/>
              <a:ext cx="542838" cy="546721"/>
              <a:chOff x="12034837" y="1368426"/>
              <a:chExt cx="1109662" cy="1117600"/>
            </a:xfrm>
          </p:grpSpPr>
          <p:sp>
            <p:nvSpPr>
              <p:cNvPr id="57" name="Oval 39">
                <a:extLst>
                  <a:ext uri="{FF2B5EF4-FFF2-40B4-BE49-F238E27FC236}">
                    <a16:creationId xmlns:a16="http://schemas.microsoft.com/office/drawing/2014/main" id="{65141AEE-6BC6-46B1-BBF7-66D79AC3B158}"/>
                  </a:ext>
                </a:extLst>
              </p:cNvPr>
              <p:cNvSpPr>
                <a:spLocks noChangeArrowheads="1"/>
              </p:cNvSpPr>
              <p:nvPr/>
            </p:nvSpPr>
            <p:spPr bwMode="auto">
              <a:xfrm>
                <a:off x="12034837" y="1368426"/>
                <a:ext cx="1109662" cy="1117600"/>
              </a:xfrm>
              <a:prstGeom prst="ellipse">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58" name="Freeform 40">
                <a:extLst>
                  <a:ext uri="{FF2B5EF4-FFF2-40B4-BE49-F238E27FC236}">
                    <a16:creationId xmlns:a16="http://schemas.microsoft.com/office/drawing/2014/main" id="{7301E4C4-72A2-4A73-82DD-5BF234861E85}"/>
                  </a:ext>
                </a:extLst>
              </p:cNvPr>
              <p:cNvSpPr>
                <a:spLocks/>
              </p:cNvSpPr>
              <p:nvPr/>
            </p:nvSpPr>
            <p:spPr bwMode="auto">
              <a:xfrm>
                <a:off x="12576174" y="1890714"/>
                <a:ext cx="31750" cy="0"/>
              </a:xfrm>
              <a:custGeom>
                <a:avLst/>
                <a:gdLst>
                  <a:gd name="T0" fmla="*/ 20 w 20"/>
                  <a:gd name="T1" fmla="*/ 0 w 20"/>
                  <a:gd name="T2" fmla="*/ 20 w 20"/>
                </a:gdLst>
                <a:ahLst/>
                <a:cxnLst>
                  <a:cxn ang="0">
                    <a:pos x="T0" y="0"/>
                  </a:cxn>
                  <a:cxn ang="0">
                    <a:pos x="T1" y="0"/>
                  </a:cxn>
                  <a:cxn ang="0">
                    <a:pos x="T2" y="0"/>
                  </a:cxn>
                </a:cxnLst>
                <a:rect l="0" t="0" r="r" b="b"/>
                <a:pathLst>
                  <a:path w="20">
                    <a:moveTo>
                      <a:pt x="20" y="0"/>
                    </a:moveTo>
                    <a:lnTo>
                      <a:pt x="0" y="0"/>
                    </a:lnTo>
                    <a:lnTo>
                      <a:pt x="20" y="0"/>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59" name="Freeform 41">
                <a:extLst>
                  <a:ext uri="{FF2B5EF4-FFF2-40B4-BE49-F238E27FC236}">
                    <a16:creationId xmlns:a16="http://schemas.microsoft.com/office/drawing/2014/main" id="{FAFE6566-F324-47EF-8504-A46BD6E23114}"/>
                  </a:ext>
                </a:extLst>
              </p:cNvPr>
              <p:cNvSpPr>
                <a:spLocks/>
              </p:cNvSpPr>
              <p:nvPr/>
            </p:nvSpPr>
            <p:spPr bwMode="auto">
              <a:xfrm>
                <a:off x="12528549" y="1779589"/>
                <a:ext cx="19050" cy="36513"/>
              </a:xfrm>
              <a:custGeom>
                <a:avLst/>
                <a:gdLst>
                  <a:gd name="T0" fmla="*/ 12 w 12"/>
                  <a:gd name="T1" fmla="*/ 23 h 23"/>
                  <a:gd name="T2" fmla="*/ 0 w 12"/>
                  <a:gd name="T3" fmla="*/ 0 h 23"/>
                  <a:gd name="T4" fmla="*/ 12 w 12"/>
                  <a:gd name="T5" fmla="*/ 23 h 23"/>
                </a:gdLst>
                <a:ahLst/>
                <a:cxnLst>
                  <a:cxn ang="0">
                    <a:pos x="T0" y="T1"/>
                  </a:cxn>
                  <a:cxn ang="0">
                    <a:pos x="T2" y="T3"/>
                  </a:cxn>
                  <a:cxn ang="0">
                    <a:pos x="T4" y="T5"/>
                  </a:cxn>
                </a:cxnLst>
                <a:rect l="0" t="0" r="r" b="b"/>
                <a:pathLst>
                  <a:path w="12" h="23">
                    <a:moveTo>
                      <a:pt x="12" y="23"/>
                    </a:moveTo>
                    <a:lnTo>
                      <a:pt x="0" y="0"/>
                    </a:lnTo>
                    <a:lnTo>
                      <a:pt x="12" y="23"/>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60" name="Freeform 42">
                <a:extLst>
                  <a:ext uri="{FF2B5EF4-FFF2-40B4-BE49-F238E27FC236}">
                    <a16:creationId xmlns:a16="http://schemas.microsoft.com/office/drawing/2014/main" id="{EF393B92-AB1D-48A5-B51B-4BA4BDC6C475}"/>
                  </a:ext>
                </a:extLst>
              </p:cNvPr>
              <p:cNvSpPr>
                <a:spLocks/>
              </p:cNvSpPr>
              <p:nvPr/>
            </p:nvSpPr>
            <p:spPr bwMode="auto">
              <a:xfrm>
                <a:off x="12639674" y="1971676"/>
                <a:ext cx="19050" cy="34925"/>
              </a:xfrm>
              <a:custGeom>
                <a:avLst/>
                <a:gdLst>
                  <a:gd name="T0" fmla="*/ 12 w 12"/>
                  <a:gd name="T1" fmla="*/ 22 h 22"/>
                  <a:gd name="T2" fmla="*/ 0 w 12"/>
                  <a:gd name="T3" fmla="*/ 0 h 22"/>
                  <a:gd name="T4" fmla="*/ 12 w 12"/>
                  <a:gd name="T5" fmla="*/ 22 h 22"/>
                </a:gdLst>
                <a:ahLst/>
                <a:cxnLst>
                  <a:cxn ang="0">
                    <a:pos x="T0" y="T1"/>
                  </a:cxn>
                  <a:cxn ang="0">
                    <a:pos x="T2" y="T3"/>
                  </a:cxn>
                  <a:cxn ang="0">
                    <a:pos x="T4" y="T5"/>
                  </a:cxn>
                </a:cxnLst>
                <a:rect l="0" t="0" r="r" b="b"/>
                <a:pathLst>
                  <a:path w="12" h="22">
                    <a:moveTo>
                      <a:pt x="12" y="22"/>
                    </a:moveTo>
                    <a:lnTo>
                      <a:pt x="0" y="0"/>
                    </a:lnTo>
                    <a:lnTo>
                      <a:pt x="12" y="22"/>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61" name="Freeform 43">
                <a:extLst>
                  <a:ext uri="{FF2B5EF4-FFF2-40B4-BE49-F238E27FC236}">
                    <a16:creationId xmlns:a16="http://schemas.microsoft.com/office/drawing/2014/main" id="{42C865A2-514B-4AE5-913B-BC61EA3684B8}"/>
                  </a:ext>
                </a:extLst>
              </p:cNvPr>
              <p:cNvSpPr>
                <a:spLocks/>
              </p:cNvSpPr>
              <p:nvPr/>
            </p:nvSpPr>
            <p:spPr bwMode="auto">
              <a:xfrm>
                <a:off x="12480924" y="1827214"/>
                <a:ext cx="34925" cy="20638"/>
              </a:xfrm>
              <a:custGeom>
                <a:avLst/>
                <a:gdLst>
                  <a:gd name="T0" fmla="*/ 22 w 22"/>
                  <a:gd name="T1" fmla="*/ 13 h 13"/>
                  <a:gd name="T2" fmla="*/ 0 w 22"/>
                  <a:gd name="T3" fmla="*/ 0 h 13"/>
                  <a:gd name="T4" fmla="*/ 22 w 22"/>
                  <a:gd name="T5" fmla="*/ 13 h 13"/>
                </a:gdLst>
                <a:ahLst/>
                <a:cxnLst>
                  <a:cxn ang="0">
                    <a:pos x="T0" y="T1"/>
                  </a:cxn>
                  <a:cxn ang="0">
                    <a:pos x="T2" y="T3"/>
                  </a:cxn>
                  <a:cxn ang="0">
                    <a:pos x="T4" y="T5"/>
                  </a:cxn>
                </a:cxnLst>
                <a:rect l="0" t="0" r="r" b="b"/>
                <a:pathLst>
                  <a:path w="22" h="13">
                    <a:moveTo>
                      <a:pt x="22" y="13"/>
                    </a:moveTo>
                    <a:lnTo>
                      <a:pt x="0" y="0"/>
                    </a:lnTo>
                    <a:lnTo>
                      <a:pt x="22" y="13"/>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62" name="Freeform 44">
                <a:extLst>
                  <a:ext uri="{FF2B5EF4-FFF2-40B4-BE49-F238E27FC236}">
                    <a16:creationId xmlns:a16="http://schemas.microsoft.com/office/drawing/2014/main" id="{378C5A48-8727-4559-BD05-C1B6FDBFDB17}"/>
                  </a:ext>
                </a:extLst>
              </p:cNvPr>
              <p:cNvSpPr>
                <a:spLocks/>
              </p:cNvSpPr>
              <p:nvPr/>
            </p:nvSpPr>
            <p:spPr bwMode="auto">
              <a:xfrm>
                <a:off x="12671424" y="1939926"/>
                <a:ext cx="36512" cy="19050"/>
              </a:xfrm>
              <a:custGeom>
                <a:avLst/>
                <a:gdLst>
                  <a:gd name="T0" fmla="*/ 23 w 23"/>
                  <a:gd name="T1" fmla="*/ 12 h 12"/>
                  <a:gd name="T2" fmla="*/ 0 w 23"/>
                  <a:gd name="T3" fmla="*/ 0 h 12"/>
                  <a:gd name="T4" fmla="*/ 23 w 23"/>
                  <a:gd name="T5" fmla="*/ 12 h 12"/>
                </a:gdLst>
                <a:ahLst/>
                <a:cxnLst>
                  <a:cxn ang="0">
                    <a:pos x="T0" y="T1"/>
                  </a:cxn>
                  <a:cxn ang="0">
                    <a:pos x="T2" y="T3"/>
                  </a:cxn>
                  <a:cxn ang="0">
                    <a:pos x="T4" y="T5"/>
                  </a:cxn>
                </a:cxnLst>
                <a:rect l="0" t="0" r="r" b="b"/>
                <a:pathLst>
                  <a:path w="23" h="12">
                    <a:moveTo>
                      <a:pt x="23" y="12"/>
                    </a:moveTo>
                    <a:lnTo>
                      <a:pt x="0" y="0"/>
                    </a:lnTo>
                    <a:lnTo>
                      <a:pt x="23" y="12"/>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63" name="Freeform 45">
                <a:extLst>
                  <a:ext uri="{FF2B5EF4-FFF2-40B4-BE49-F238E27FC236}">
                    <a16:creationId xmlns:a16="http://schemas.microsoft.com/office/drawing/2014/main" id="{F8E34BE8-BF35-4484-B030-2589F83BCFF2}"/>
                  </a:ext>
                </a:extLst>
              </p:cNvPr>
              <p:cNvSpPr>
                <a:spLocks/>
              </p:cNvSpPr>
              <p:nvPr/>
            </p:nvSpPr>
            <p:spPr bwMode="auto">
              <a:xfrm>
                <a:off x="12460287" y="1890714"/>
                <a:ext cx="44450" cy="0"/>
              </a:xfrm>
              <a:custGeom>
                <a:avLst/>
                <a:gdLst>
                  <a:gd name="T0" fmla="*/ 28 w 28"/>
                  <a:gd name="T1" fmla="*/ 0 w 28"/>
                  <a:gd name="T2" fmla="*/ 28 w 28"/>
                </a:gdLst>
                <a:ahLst/>
                <a:cxnLst>
                  <a:cxn ang="0">
                    <a:pos x="T0" y="0"/>
                  </a:cxn>
                  <a:cxn ang="0">
                    <a:pos x="T1" y="0"/>
                  </a:cxn>
                  <a:cxn ang="0">
                    <a:pos x="T2" y="0"/>
                  </a:cxn>
                </a:cxnLst>
                <a:rect l="0" t="0" r="r" b="b"/>
                <a:pathLst>
                  <a:path w="28">
                    <a:moveTo>
                      <a:pt x="28" y="0"/>
                    </a:moveTo>
                    <a:lnTo>
                      <a:pt x="0" y="0"/>
                    </a:lnTo>
                    <a:lnTo>
                      <a:pt x="28" y="0"/>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64" name="Freeform 46">
                <a:extLst>
                  <a:ext uri="{FF2B5EF4-FFF2-40B4-BE49-F238E27FC236}">
                    <a16:creationId xmlns:a16="http://schemas.microsoft.com/office/drawing/2014/main" id="{0F1D5E73-EDBA-412E-9F16-FF62A5CBFA02}"/>
                  </a:ext>
                </a:extLst>
              </p:cNvPr>
              <p:cNvSpPr>
                <a:spLocks/>
              </p:cNvSpPr>
              <p:nvPr/>
            </p:nvSpPr>
            <p:spPr bwMode="auto">
              <a:xfrm>
                <a:off x="12684124" y="1890714"/>
                <a:ext cx="39687" cy="0"/>
              </a:xfrm>
              <a:custGeom>
                <a:avLst/>
                <a:gdLst>
                  <a:gd name="T0" fmla="*/ 25 w 25"/>
                  <a:gd name="T1" fmla="*/ 0 w 25"/>
                  <a:gd name="T2" fmla="*/ 25 w 25"/>
                </a:gdLst>
                <a:ahLst/>
                <a:cxnLst>
                  <a:cxn ang="0">
                    <a:pos x="T0" y="0"/>
                  </a:cxn>
                  <a:cxn ang="0">
                    <a:pos x="T1" y="0"/>
                  </a:cxn>
                  <a:cxn ang="0">
                    <a:pos x="T2" y="0"/>
                  </a:cxn>
                </a:cxnLst>
                <a:rect l="0" t="0" r="r" b="b"/>
                <a:pathLst>
                  <a:path w="25">
                    <a:moveTo>
                      <a:pt x="25" y="0"/>
                    </a:moveTo>
                    <a:lnTo>
                      <a:pt x="0" y="0"/>
                    </a:lnTo>
                    <a:lnTo>
                      <a:pt x="25" y="0"/>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65" name="Freeform 47">
                <a:extLst>
                  <a:ext uri="{FF2B5EF4-FFF2-40B4-BE49-F238E27FC236}">
                    <a16:creationId xmlns:a16="http://schemas.microsoft.com/office/drawing/2014/main" id="{0864AD69-EDA7-44E0-A841-F4C1AD5BA96F}"/>
                  </a:ext>
                </a:extLst>
              </p:cNvPr>
              <p:cNvSpPr>
                <a:spLocks/>
              </p:cNvSpPr>
              <p:nvPr/>
            </p:nvSpPr>
            <p:spPr bwMode="auto">
              <a:xfrm>
                <a:off x="12480924" y="1939926"/>
                <a:ext cx="34925" cy="19050"/>
              </a:xfrm>
              <a:custGeom>
                <a:avLst/>
                <a:gdLst>
                  <a:gd name="T0" fmla="*/ 22 w 22"/>
                  <a:gd name="T1" fmla="*/ 0 h 12"/>
                  <a:gd name="T2" fmla="*/ 0 w 22"/>
                  <a:gd name="T3" fmla="*/ 12 h 12"/>
                  <a:gd name="T4" fmla="*/ 22 w 22"/>
                  <a:gd name="T5" fmla="*/ 0 h 12"/>
                </a:gdLst>
                <a:ahLst/>
                <a:cxnLst>
                  <a:cxn ang="0">
                    <a:pos x="T0" y="T1"/>
                  </a:cxn>
                  <a:cxn ang="0">
                    <a:pos x="T2" y="T3"/>
                  </a:cxn>
                  <a:cxn ang="0">
                    <a:pos x="T4" y="T5"/>
                  </a:cxn>
                </a:cxnLst>
                <a:rect l="0" t="0" r="r" b="b"/>
                <a:pathLst>
                  <a:path w="22" h="12">
                    <a:moveTo>
                      <a:pt x="22" y="0"/>
                    </a:moveTo>
                    <a:lnTo>
                      <a:pt x="0" y="12"/>
                    </a:lnTo>
                    <a:lnTo>
                      <a:pt x="22" y="0"/>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66" name="Freeform 48">
                <a:extLst>
                  <a:ext uri="{FF2B5EF4-FFF2-40B4-BE49-F238E27FC236}">
                    <a16:creationId xmlns:a16="http://schemas.microsoft.com/office/drawing/2014/main" id="{997ADF29-91AF-4ADB-B7A5-71F285441732}"/>
                  </a:ext>
                </a:extLst>
              </p:cNvPr>
              <p:cNvSpPr>
                <a:spLocks/>
              </p:cNvSpPr>
              <p:nvPr/>
            </p:nvSpPr>
            <p:spPr bwMode="auto">
              <a:xfrm>
                <a:off x="12671424" y="1827214"/>
                <a:ext cx="36512" cy="20638"/>
              </a:xfrm>
              <a:custGeom>
                <a:avLst/>
                <a:gdLst>
                  <a:gd name="T0" fmla="*/ 23 w 23"/>
                  <a:gd name="T1" fmla="*/ 0 h 13"/>
                  <a:gd name="T2" fmla="*/ 0 w 23"/>
                  <a:gd name="T3" fmla="*/ 13 h 13"/>
                  <a:gd name="T4" fmla="*/ 23 w 23"/>
                  <a:gd name="T5" fmla="*/ 0 h 13"/>
                </a:gdLst>
                <a:ahLst/>
                <a:cxnLst>
                  <a:cxn ang="0">
                    <a:pos x="T0" y="T1"/>
                  </a:cxn>
                  <a:cxn ang="0">
                    <a:pos x="T2" y="T3"/>
                  </a:cxn>
                  <a:cxn ang="0">
                    <a:pos x="T4" y="T5"/>
                  </a:cxn>
                </a:cxnLst>
                <a:rect l="0" t="0" r="r" b="b"/>
                <a:pathLst>
                  <a:path w="23" h="13">
                    <a:moveTo>
                      <a:pt x="23" y="0"/>
                    </a:moveTo>
                    <a:lnTo>
                      <a:pt x="0" y="13"/>
                    </a:lnTo>
                    <a:lnTo>
                      <a:pt x="23" y="0"/>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67" name="Freeform 49">
                <a:extLst>
                  <a:ext uri="{FF2B5EF4-FFF2-40B4-BE49-F238E27FC236}">
                    <a16:creationId xmlns:a16="http://schemas.microsoft.com/office/drawing/2014/main" id="{98AF20BF-7CA0-433D-9CAE-BE961E3C2901}"/>
                  </a:ext>
                </a:extLst>
              </p:cNvPr>
              <p:cNvSpPr>
                <a:spLocks/>
              </p:cNvSpPr>
              <p:nvPr/>
            </p:nvSpPr>
            <p:spPr bwMode="auto">
              <a:xfrm>
                <a:off x="12528549" y="1971676"/>
                <a:ext cx="19050" cy="34925"/>
              </a:xfrm>
              <a:custGeom>
                <a:avLst/>
                <a:gdLst>
                  <a:gd name="T0" fmla="*/ 12 w 12"/>
                  <a:gd name="T1" fmla="*/ 0 h 22"/>
                  <a:gd name="T2" fmla="*/ 0 w 12"/>
                  <a:gd name="T3" fmla="*/ 22 h 22"/>
                  <a:gd name="T4" fmla="*/ 12 w 12"/>
                  <a:gd name="T5" fmla="*/ 0 h 22"/>
                </a:gdLst>
                <a:ahLst/>
                <a:cxnLst>
                  <a:cxn ang="0">
                    <a:pos x="T0" y="T1"/>
                  </a:cxn>
                  <a:cxn ang="0">
                    <a:pos x="T2" y="T3"/>
                  </a:cxn>
                  <a:cxn ang="0">
                    <a:pos x="T4" y="T5"/>
                  </a:cxn>
                </a:cxnLst>
                <a:rect l="0" t="0" r="r" b="b"/>
                <a:pathLst>
                  <a:path w="12" h="22">
                    <a:moveTo>
                      <a:pt x="12" y="0"/>
                    </a:moveTo>
                    <a:lnTo>
                      <a:pt x="0" y="22"/>
                    </a:lnTo>
                    <a:lnTo>
                      <a:pt x="12" y="0"/>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68" name="Freeform 50">
                <a:extLst>
                  <a:ext uri="{FF2B5EF4-FFF2-40B4-BE49-F238E27FC236}">
                    <a16:creationId xmlns:a16="http://schemas.microsoft.com/office/drawing/2014/main" id="{BA690C68-4E5C-4F39-8EA5-A8E7E1DCD7C8}"/>
                  </a:ext>
                </a:extLst>
              </p:cNvPr>
              <p:cNvSpPr>
                <a:spLocks/>
              </p:cNvSpPr>
              <p:nvPr/>
            </p:nvSpPr>
            <p:spPr bwMode="auto">
              <a:xfrm>
                <a:off x="12639674" y="1779589"/>
                <a:ext cx="19050" cy="36513"/>
              </a:xfrm>
              <a:custGeom>
                <a:avLst/>
                <a:gdLst>
                  <a:gd name="T0" fmla="*/ 12 w 12"/>
                  <a:gd name="T1" fmla="*/ 0 h 23"/>
                  <a:gd name="T2" fmla="*/ 0 w 12"/>
                  <a:gd name="T3" fmla="*/ 23 h 23"/>
                  <a:gd name="T4" fmla="*/ 12 w 12"/>
                  <a:gd name="T5" fmla="*/ 0 h 23"/>
                </a:gdLst>
                <a:ahLst/>
                <a:cxnLst>
                  <a:cxn ang="0">
                    <a:pos x="T0" y="T1"/>
                  </a:cxn>
                  <a:cxn ang="0">
                    <a:pos x="T2" y="T3"/>
                  </a:cxn>
                  <a:cxn ang="0">
                    <a:pos x="T4" y="T5"/>
                  </a:cxn>
                </a:cxnLst>
                <a:rect l="0" t="0" r="r" b="b"/>
                <a:pathLst>
                  <a:path w="12" h="23">
                    <a:moveTo>
                      <a:pt x="12" y="0"/>
                    </a:moveTo>
                    <a:lnTo>
                      <a:pt x="0" y="23"/>
                    </a:lnTo>
                    <a:lnTo>
                      <a:pt x="12" y="0"/>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69" name="Freeform 51">
                <a:extLst>
                  <a:ext uri="{FF2B5EF4-FFF2-40B4-BE49-F238E27FC236}">
                    <a16:creationId xmlns:a16="http://schemas.microsoft.com/office/drawing/2014/main" id="{74BC5B75-0AA8-43A2-855B-2FBECAF98BE4}"/>
                  </a:ext>
                </a:extLst>
              </p:cNvPr>
              <p:cNvSpPr>
                <a:spLocks/>
              </p:cNvSpPr>
              <p:nvPr/>
            </p:nvSpPr>
            <p:spPr bwMode="auto">
              <a:xfrm>
                <a:off x="12592049" y="1982789"/>
                <a:ext cx="0" cy="39688"/>
              </a:xfrm>
              <a:custGeom>
                <a:avLst/>
                <a:gdLst>
                  <a:gd name="T0" fmla="*/ 0 h 25"/>
                  <a:gd name="T1" fmla="*/ 25 h 25"/>
                  <a:gd name="T2" fmla="*/ 0 h 25"/>
                </a:gdLst>
                <a:ahLst/>
                <a:cxnLst>
                  <a:cxn ang="0">
                    <a:pos x="0" y="T0"/>
                  </a:cxn>
                  <a:cxn ang="0">
                    <a:pos x="0" y="T1"/>
                  </a:cxn>
                  <a:cxn ang="0">
                    <a:pos x="0" y="T2"/>
                  </a:cxn>
                </a:cxnLst>
                <a:rect l="0" t="0" r="r" b="b"/>
                <a:pathLst>
                  <a:path h="25">
                    <a:moveTo>
                      <a:pt x="0" y="0"/>
                    </a:moveTo>
                    <a:lnTo>
                      <a:pt x="0" y="25"/>
                    </a:lnTo>
                    <a:lnTo>
                      <a:pt x="0" y="0"/>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70" name="Freeform 52">
                <a:extLst>
                  <a:ext uri="{FF2B5EF4-FFF2-40B4-BE49-F238E27FC236}">
                    <a16:creationId xmlns:a16="http://schemas.microsoft.com/office/drawing/2014/main" id="{8DFC85AD-1D9B-49BA-8933-3D6EAC183D24}"/>
                  </a:ext>
                </a:extLst>
              </p:cNvPr>
              <p:cNvSpPr>
                <a:spLocks/>
              </p:cNvSpPr>
              <p:nvPr/>
            </p:nvSpPr>
            <p:spPr bwMode="auto">
              <a:xfrm>
                <a:off x="12592049" y="1758951"/>
                <a:ext cx="0" cy="44450"/>
              </a:xfrm>
              <a:custGeom>
                <a:avLst/>
                <a:gdLst>
                  <a:gd name="T0" fmla="*/ 0 h 28"/>
                  <a:gd name="T1" fmla="*/ 28 h 28"/>
                  <a:gd name="T2" fmla="*/ 0 h 28"/>
                </a:gdLst>
                <a:ahLst/>
                <a:cxnLst>
                  <a:cxn ang="0">
                    <a:pos x="0" y="T0"/>
                  </a:cxn>
                  <a:cxn ang="0">
                    <a:pos x="0" y="T1"/>
                  </a:cxn>
                  <a:cxn ang="0">
                    <a:pos x="0" y="T2"/>
                  </a:cxn>
                </a:cxnLst>
                <a:rect l="0" t="0" r="r" b="b"/>
                <a:pathLst>
                  <a:path h="28">
                    <a:moveTo>
                      <a:pt x="0" y="0"/>
                    </a:moveTo>
                    <a:lnTo>
                      <a:pt x="0" y="28"/>
                    </a:lnTo>
                    <a:lnTo>
                      <a:pt x="0" y="0"/>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71" name="Oval 53">
                <a:extLst>
                  <a:ext uri="{FF2B5EF4-FFF2-40B4-BE49-F238E27FC236}">
                    <a16:creationId xmlns:a16="http://schemas.microsoft.com/office/drawing/2014/main" id="{41F4BCDA-B3EC-4511-8D1D-A166B70D7907}"/>
                  </a:ext>
                </a:extLst>
              </p:cNvPr>
              <p:cNvSpPr>
                <a:spLocks noChangeArrowheads="1"/>
              </p:cNvSpPr>
              <p:nvPr/>
            </p:nvSpPr>
            <p:spPr bwMode="auto">
              <a:xfrm>
                <a:off x="12499974" y="1800226"/>
                <a:ext cx="184150" cy="182563"/>
              </a:xfrm>
              <a:prstGeom prst="ellipse">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72" name="Freeform 54">
                <a:extLst>
                  <a:ext uri="{FF2B5EF4-FFF2-40B4-BE49-F238E27FC236}">
                    <a16:creationId xmlns:a16="http://schemas.microsoft.com/office/drawing/2014/main" id="{D96DE987-9FC7-42AD-9E9C-054FA8C3B205}"/>
                  </a:ext>
                </a:extLst>
              </p:cNvPr>
              <p:cNvSpPr>
                <a:spLocks/>
              </p:cNvSpPr>
              <p:nvPr/>
            </p:nvSpPr>
            <p:spPr bwMode="auto">
              <a:xfrm>
                <a:off x="12782549" y="2085976"/>
                <a:ext cx="47625" cy="44450"/>
              </a:xfrm>
              <a:custGeom>
                <a:avLst/>
                <a:gdLst>
                  <a:gd name="T0" fmla="*/ 30 w 30"/>
                  <a:gd name="T1" fmla="*/ 28 h 28"/>
                  <a:gd name="T2" fmla="*/ 0 w 30"/>
                  <a:gd name="T3" fmla="*/ 0 h 28"/>
                  <a:gd name="T4" fmla="*/ 30 w 30"/>
                  <a:gd name="T5" fmla="*/ 28 h 28"/>
                </a:gdLst>
                <a:ahLst/>
                <a:cxnLst>
                  <a:cxn ang="0">
                    <a:pos x="T0" y="T1"/>
                  </a:cxn>
                  <a:cxn ang="0">
                    <a:pos x="T2" y="T3"/>
                  </a:cxn>
                  <a:cxn ang="0">
                    <a:pos x="T4" y="T5"/>
                  </a:cxn>
                </a:cxnLst>
                <a:rect l="0" t="0" r="r" b="b"/>
                <a:pathLst>
                  <a:path w="30" h="28">
                    <a:moveTo>
                      <a:pt x="30" y="28"/>
                    </a:moveTo>
                    <a:lnTo>
                      <a:pt x="0" y="0"/>
                    </a:lnTo>
                    <a:lnTo>
                      <a:pt x="30" y="28"/>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73" name="Freeform 55">
                <a:extLst>
                  <a:ext uri="{FF2B5EF4-FFF2-40B4-BE49-F238E27FC236}">
                    <a16:creationId xmlns:a16="http://schemas.microsoft.com/office/drawing/2014/main" id="{EB0EA5B1-60CC-43F3-A4E3-CD75E023634F}"/>
                  </a:ext>
                </a:extLst>
              </p:cNvPr>
              <p:cNvSpPr>
                <a:spLocks/>
              </p:cNvSpPr>
              <p:nvPr/>
            </p:nvSpPr>
            <p:spPr bwMode="auto">
              <a:xfrm>
                <a:off x="12357099" y="1655764"/>
                <a:ext cx="42862" cy="44450"/>
              </a:xfrm>
              <a:custGeom>
                <a:avLst/>
                <a:gdLst>
                  <a:gd name="T0" fmla="*/ 27 w 27"/>
                  <a:gd name="T1" fmla="*/ 28 h 28"/>
                  <a:gd name="T2" fmla="*/ 0 w 27"/>
                  <a:gd name="T3" fmla="*/ 0 h 28"/>
                  <a:gd name="T4" fmla="*/ 27 w 27"/>
                  <a:gd name="T5" fmla="*/ 28 h 28"/>
                </a:gdLst>
                <a:ahLst/>
                <a:cxnLst>
                  <a:cxn ang="0">
                    <a:pos x="T0" y="T1"/>
                  </a:cxn>
                  <a:cxn ang="0">
                    <a:pos x="T2" y="T3"/>
                  </a:cxn>
                  <a:cxn ang="0">
                    <a:pos x="T4" y="T5"/>
                  </a:cxn>
                </a:cxnLst>
                <a:rect l="0" t="0" r="r" b="b"/>
                <a:pathLst>
                  <a:path w="27" h="28">
                    <a:moveTo>
                      <a:pt x="27" y="28"/>
                    </a:moveTo>
                    <a:lnTo>
                      <a:pt x="0" y="0"/>
                    </a:lnTo>
                    <a:lnTo>
                      <a:pt x="27" y="28"/>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74" name="Freeform 56">
                <a:extLst>
                  <a:ext uri="{FF2B5EF4-FFF2-40B4-BE49-F238E27FC236}">
                    <a16:creationId xmlns:a16="http://schemas.microsoft.com/office/drawing/2014/main" id="{34BC4303-6B4C-4011-BD44-E4A017B20711}"/>
                  </a:ext>
                </a:extLst>
              </p:cNvPr>
              <p:cNvSpPr>
                <a:spLocks/>
              </p:cNvSpPr>
              <p:nvPr/>
            </p:nvSpPr>
            <p:spPr bwMode="auto">
              <a:xfrm>
                <a:off x="12782549" y="1655764"/>
                <a:ext cx="47625" cy="44450"/>
              </a:xfrm>
              <a:custGeom>
                <a:avLst/>
                <a:gdLst>
                  <a:gd name="T0" fmla="*/ 30 w 30"/>
                  <a:gd name="T1" fmla="*/ 0 h 28"/>
                  <a:gd name="T2" fmla="*/ 0 w 30"/>
                  <a:gd name="T3" fmla="*/ 28 h 28"/>
                  <a:gd name="T4" fmla="*/ 30 w 30"/>
                  <a:gd name="T5" fmla="*/ 0 h 28"/>
                </a:gdLst>
                <a:ahLst/>
                <a:cxnLst>
                  <a:cxn ang="0">
                    <a:pos x="T0" y="T1"/>
                  </a:cxn>
                  <a:cxn ang="0">
                    <a:pos x="T2" y="T3"/>
                  </a:cxn>
                  <a:cxn ang="0">
                    <a:pos x="T4" y="T5"/>
                  </a:cxn>
                </a:cxnLst>
                <a:rect l="0" t="0" r="r" b="b"/>
                <a:pathLst>
                  <a:path w="30" h="28">
                    <a:moveTo>
                      <a:pt x="30" y="0"/>
                    </a:moveTo>
                    <a:lnTo>
                      <a:pt x="0" y="28"/>
                    </a:lnTo>
                    <a:lnTo>
                      <a:pt x="30" y="0"/>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75" name="Freeform 57">
                <a:extLst>
                  <a:ext uri="{FF2B5EF4-FFF2-40B4-BE49-F238E27FC236}">
                    <a16:creationId xmlns:a16="http://schemas.microsoft.com/office/drawing/2014/main" id="{3257CF9C-7800-4977-B0BE-62849C8FD986}"/>
                  </a:ext>
                </a:extLst>
              </p:cNvPr>
              <p:cNvSpPr>
                <a:spLocks/>
              </p:cNvSpPr>
              <p:nvPr/>
            </p:nvSpPr>
            <p:spPr bwMode="auto">
              <a:xfrm>
                <a:off x="12357099" y="2085976"/>
                <a:ext cx="42862" cy="44450"/>
              </a:xfrm>
              <a:custGeom>
                <a:avLst/>
                <a:gdLst>
                  <a:gd name="T0" fmla="*/ 27 w 27"/>
                  <a:gd name="T1" fmla="*/ 0 h 28"/>
                  <a:gd name="T2" fmla="*/ 0 w 27"/>
                  <a:gd name="T3" fmla="*/ 28 h 28"/>
                  <a:gd name="T4" fmla="*/ 27 w 27"/>
                  <a:gd name="T5" fmla="*/ 0 h 28"/>
                </a:gdLst>
                <a:ahLst/>
                <a:cxnLst>
                  <a:cxn ang="0">
                    <a:pos x="T0" y="T1"/>
                  </a:cxn>
                  <a:cxn ang="0">
                    <a:pos x="T2" y="T3"/>
                  </a:cxn>
                  <a:cxn ang="0">
                    <a:pos x="T4" y="T5"/>
                  </a:cxn>
                </a:cxnLst>
                <a:rect l="0" t="0" r="r" b="b"/>
                <a:pathLst>
                  <a:path w="27" h="28">
                    <a:moveTo>
                      <a:pt x="27" y="0"/>
                    </a:moveTo>
                    <a:lnTo>
                      <a:pt x="0" y="28"/>
                    </a:lnTo>
                    <a:lnTo>
                      <a:pt x="27" y="0"/>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76" name="Freeform 58">
                <a:extLst>
                  <a:ext uri="{FF2B5EF4-FFF2-40B4-BE49-F238E27FC236}">
                    <a16:creationId xmlns:a16="http://schemas.microsoft.com/office/drawing/2014/main" id="{A03DC500-36F2-44FB-9ADD-ACD12077C384}"/>
                  </a:ext>
                </a:extLst>
              </p:cNvPr>
              <p:cNvSpPr>
                <a:spLocks/>
              </p:cNvSpPr>
              <p:nvPr/>
            </p:nvSpPr>
            <p:spPr bwMode="auto">
              <a:xfrm>
                <a:off x="12592049" y="1555751"/>
                <a:ext cx="0" cy="63500"/>
              </a:xfrm>
              <a:custGeom>
                <a:avLst/>
                <a:gdLst>
                  <a:gd name="T0" fmla="*/ 0 h 40"/>
                  <a:gd name="T1" fmla="*/ 40 h 40"/>
                  <a:gd name="T2" fmla="*/ 0 h 40"/>
                </a:gdLst>
                <a:ahLst/>
                <a:cxnLst>
                  <a:cxn ang="0">
                    <a:pos x="0" y="T0"/>
                  </a:cxn>
                  <a:cxn ang="0">
                    <a:pos x="0" y="T1"/>
                  </a:cxn>
                  <a:cxn ang="0">
                    <a:pos x="0" y="T2"/>
                  </a:cxn>
                </a:cxnLst>
                <a:rect l="0" t="0" r="r" b="b"/>
                <a:pathLst>
                  <a:path h="40">
                    <a:moveTo>
                      <a:pt x="0" y="0"/>
                    </a:moveTo>
                    <a:lnTo>
                      <a:pt x="0" y="40"/>
                    </a:lnTo>
                    <a:lnTo>
                      <a:pt x="0" y="0"/>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77" name="Freeform 59">
                <a:extLst>
                  <a:ext uri="{FF2B5EF4-FFF2-40B4-BE49-F238E27FC236}">
                    <a16:creationId xmlns:a16="http://schemas.microsoft.com/office/drawing/2014/main" id="{F32DECF4-A49F-4682-9471-59CE933AD058}"/>
                  </a:ext>
                </a:extLst>
              </p:cNvPr>
              <p:cNvSpPr>
                <a:spLocks/>
              </p:cNvSpPr>
              <p:nvPr/>
            </p:nvSpPr>
            <p:spPr bwMode="auto">
              <a:xfrm>
                <a:off x="12257087" y="1890714"/>
                <a:ext cx="63500" cy="0"/>
              </a:xfrm>
              <a:custGeom>
                <a:avLst/>
                <a:gdLst>
                  <a:gd name="T0" fmla="*/ 0 w 40"/>
                  <a:gd name="T1" fmla="*/ 40 w 40"/>
                  <a:gd name="T2" fmla="*/ 0 w 40"/>
                </a:gdLst>
                <a:ahLst/>
                <a:cxnLst>
                  <a:cxn ang="0">
                    <a:pos x="T0" y="0"/>
                  </a:cxn>
                  <a:cxn ang="0">
                    <a:pos x="T1" y="0"/>
                  </a:cxn>
                  <a:cxn ang="0">
                    <a:pos x="T2" y="0"/>
                  </a:cxn>
                </a:cxnLst>
                <a:rect l="0" t="0" r="r" b="b"/>
                <a:pathLst>
                  <a:path w="40">
                    <a:moveTo>
                      <a:pt x="0" y="0"/>
                    </a:moveTo>
                    <a:lnTo>
                      <a:pt x="40" y="0"/>
                    </a:lnTo>
                    <a:lnTo>
                      <a:pt x="0" y="0"/>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78" name="Freeform 60">
                <a:extLst>
                  <a:ext uri="{FF2B5EF4-FFF2-40B4-BE49-F238E27FC236}">
                    <a16:creationId xmlns:a16="http://schemas.microsoft.com/office/drawing/2014/main" id="{9894735A-D85E-44E7-A8E6-6C65A6EE40C3}"/>
                  </a:ext>
                </a:extLst>
              </p:cNvPr>
              <p:cNvSpPr>
                <a:spLocks/>
              </p:cNvSpPr>
              <p:nvPr/>
            </p:nvSpPr>
            <p:spPr bwMode="auto">
              <a:xfrm>
                <a:off x="12861924" y="1890714"/>
                <a:ext cx="65087" cy="0"/>
              </a:xfrm>
              <a:custGeom>
                <a:avLst/>
                <a:gdLst>
                  <a:gd name="T0" fmla="*/ 0 w 41"/>
                  <a:gd name="T1" fmla="*/ 41 w 41"/>
                  <a:gd name="T2" fmla="*/ 0 w 41"/>
                </a:gdLst>
                <a:ahLst/>
                <a:cxnLst>
                  <a:cxn ang="0">
                    <a:pos x="T0" y="0"/>
                  </a:cxn>
                  <a:cxn ang="0">
                    <a:pos x="T1" y="0"/>
                  </a:cxn>
                  <a:cxn ang="0">
                    <a:pos x="T2" y="0"/>
                  </a:cxn>
                </a:cxnLst>
                <a:rect l="0" t="0" r="r" b="b"/>
                <a:pathLst>
                  <a:path w="41">
                    <a:moveTo>
                      <a:pt x="0" y="0"/>
                    </a:moveTo>
                    <a:lnTo>
                      <a:pt x="41" y="0"/>
                    </a:lnTo>
                    <a:lnTo>
                      <a:pt x="0" y="0"/>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79" name="Freeform 61">
                <a:extLst>
                  <a:ext uri="{FF2B5EF4-FFF2-40B4-BE49-F238E27FC236}">
                    <a16:creationId xmlns:a16="http://schemas.microsoft.com/office/drawing/2014/main" id="{459DC542-99EE-426A-A09D-E8538611FA1F}"/>
                  </a:ext>
                </a:extLst>
              </p:cNvPr>
              <p:cNvSpPr>
                <a:spLocks/>
              </p:cNvSpPr>
              <p:nvPr/>
            </p:nvSpPr>
            <p:spPr bwMode="auto">
              <a:xfrm>
                <a:off x="12357099" y="1652589"/>
                <a:ext cx="461962" cy="506413"/>
              </a:xfrm>
              <a:custGeom>
                <a:avLst/>
                <a:gdLst>
                  <a:gd name="T0" fmla="*/ 116 w 116"/>
                  <a:gd name="T1" fmla="*/ 61 h 127"/>
                  <a:gd name="T2" fmla="*/ 53 w 116"/>
                  <a:gd name="T3" fmla="*/ 4 h 127"/>
                  <a:gd name="T4" fmla="*/ 3 w 116"/>
                  <a:gd name="T5" fmla="*/ 53 h 127"/>
                  <a:gd name="T6" fmla="*/ 30 w 116"/>
                  <a:gd name="T7" fmla="*/ 110 h 127"/>
                  <a:gd name="T8" fmla="*/ 38 w 116"/>
                  <a:gd name="T9" fmla="*/ 123 h 127"/>
                  <a:gd name="T10" fmla="*/ 41 w 116"/>
                  <a:gd name="T11" fmla="*/ 127 h 127"/>
                  <a:gd name="T12" fmla="*/ 77 w 116"/>
                  <a:gd name="T13" fmla="*/ 127 h 127"/>
                  <a:gd name="T14" fmla="*/ 81 w 116"/>
                  <a:gd name="T15" fmla="*/ 123 h 127"/>
                  <a:gd name="T16" fmla="*/ 89 w 116"/>
                  <a:gd name="T17" fmla="*/ 110 h 127"/>
                  <a:gd name="T18" fmla="*/ 116 w 116"/>
                  <a:gd name="T19" fmla="*/ 6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27">
                    <a:moveTo>
                      <a:pt x="116" y="61"/>
                    </a:moveTo>
                    <a:cubicBezTo>
                      <a:pt x="116" y="27"/>
                      <a:pt x="87" y="0"/>
                      <a:pt x="53" y="4"/>
                    </a:cubicBezTo>
                    <a:cubicBezTo>
                      <a:pt x="27" y="7"/>
                      <a:pt x="6" y="27"/>
                      <a:pt x="3" y="53"/>
                    </a:cubicBezTo>
                    <a:cubicBezTo>
                      <a:pt x="0" y="77"/>
                      <a:pt x="11" y="99"/>
                      <a:pt x="30" y="110"/>
                    </a:cubicBezTo>
                    <a:cubicBezTo>
                      <a:pt x="35" y="113"/>
                      <a:pt x="38" y="118"/>
                      <a:pt x="38" y="123"/>
                    </a:cubicBezTo>
                    <a:cubicBezTo>
                      <a:pt x="38" y="125"/>
                      <a:pt x="39" y="127"/>
                      <a:pt x="41" y="127"/>
                    </a:cubicBezTo>
                    <a:cubicBezTo>
                      <a:pt x="77" y="127"/>
                      <a:pt x="77" y="127"/>
                      <a:pt x="77" y="127"/>
                    </a:cubicBezTo>
                    <a:cubicBezTo>
                      <a:pt x="79" y="127"/>
                      <a:pt x="81" y="125"/>
                      <a:pt x="81" y="123"/>
                    </a:cubicBezTo>
                    <a:cubicBezTo>
                      <a:pt x="81" y="118"/>
                      <a:pt x="84" y="113"/>
                      <a:pt x="89" y="110"/>
                    </a:cubicBezTo>
                    <a:cubicBezTo>
                      <a:pt x="105" y="100"/>
                      <a:pt x="116" y="82"/>
                      <a:pt x="116" y="61"/>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80" name="Freeform 62">
                <a:extLst>
                  <a:ext uri="{FF2B5EF4-FFF2-40B4-BE49-F238E27FC236}">
                    <a16:creationId xmlns:a16="http://schemas.microsoft.com/office/drawing/2014/main" id="{5158FB75-4ABD-4B58-A1B3-EBF0489E56D9}"/>
                  </a:ext>
                </a:extLst>
              </p:cNvPr>
              <p:cNvSpPr>
                <a:spLocks/>
              </p:cNvSpPr>
              <p:nvPr/>
            </p:nvSpPr>
            <p:spPr bwMode="auto">
              <a:xfrm>
                <a:off x="12515849" y="2159001"/>
                <a:ext cx="152400" cy="90488"/>
              </a:xfrm>
              <a:custGeom>
                <a:avLst/>
                <a:gdLst>
                  <a:gd name="T0" fmla="*/ 33 w 38"/>
                  <a:gd name="T1" fmla="*/ 23 h 23"/>
                  <a:gd name="T2" fmla="*/ 6 w 38"/>
                  <a:gd name="T3" fmla="*/ 23 h 23"/>
                  <a:gd name="T4" fmla="*/ 0 w 38"/>
                  <a:gd name="T5" fmla="*/ 17 h 23"/>
                  <a:gd name="T6" fmla="*/ 0 w 38"/>
                  <a:gd name="T7" fmla="*/ 0 h 23"/>
                  <a:gd name="T8" fmla="*/ 38 w 38"/>
                  <a:gd name="T9" fmla="*/ 0 h 23"/>
                  <a:gd name="T10" fmla="*/ 38 w 38"/>
                  <a:gd name="T11" fmla="*/ 17 h 23"/>
                  <a:gd name="T12" fmla="*/ 33 w 38"/>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38" h="23">
                    <a:moveTo>
                      <a:pt x="33" y="23"/>
                    </a:moveTo>
                    <a:cubicBezTo>
                      <a:pt x="6" y="23"/>
                      <a:pt x="6" y="23"/>
                      <a:pt x="6" y="23"/>
                    </a:cubicBezTo>
                    <a:cubicBezTo>
                      <a:pt x="3" y="23"/>
                      <a:pt x="0" y="20"/>
                      <a:pt x="0" y="17"/>
                    </a:cubicBezTo>
                    <a:cubicBezTo>
                      <a:pt x="0" y="0"/>
                      <a:pt x="0" y="0"/>
                      <a:pt x="0" y="0"/>
                    </a:cubicBezTo>
                    <a:cubicBezTo>
                      <a:pt x="38" y="0"/>
                      <a:pt x="38" y="0"/>
                      <a:pt x="38" y="0"/>
                    </a:cubicBezTo>
                    <a:cubicBezTo>
                      <a:pt x="38" y="17"/>
                      <a:pt x="38" y="17"/>
                      <a:pt x="38" y="17"/>
                    </a:cubicBezTo>
                    <a:cubicBezTo>
                      <a:pt x="38" y="20"/>
                      <a:pt x="36" y="23"/>
                      <a:pt x="33" y="23"/>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grpSp>
        <p:grpSp>
          <p:nvGrpSpPr>
            <p:cNvPr id="82" name="Group 81">
              <a:extLst>
                <a:ext uri="{FF2B5EF4-FFF2-40B4-BE49-F238E27FC236}">
                  <a16:creationId xmlns:a16="http://schemas.microsoft.com/office/drawing/2014/main" id="{B77395C9-391F-4EAA-97BB-EFA63932AA1F}"/>
                </a:ext>
              </a:extLst>
            </p:cNvPr>
            <p:cNvGrpSpPr>
              <a:grpSpLocks/>
            </p:cNvGrpSpPr>
            <p:nvPr/>
          </p:nvGrpSpPr>
          <p:grpSpPr>
            <a:xfrm>
              <a:off x="11984184" y="6698349"/>
              <a:ext cx="545168" cy="544392"/>
              <a:chOff x="12045949" y="3091909"/>
              <a:chExt cx="1114425" cy="1112838"/>
            </a:xfrm>
          </p:grpSpPr>
          <p:sp>
            <p:nvSpPr>
              <p:cNvPr id="86" name="Oval 21">
                <a:extLst>
                  <a:ext uri="{FF2B5EF4-FFF2-40B4-BE49-F238E27FC236}">
                    <a16:creationId xmlns:a16="http://schemas.microsoft.com/office/drawing/2014/main" id="{2B45A7E2-3135-476D-B3F2-C2E6E23C9D04}"/>
                  </a:ext>
                </a:extLst>
              </p:cNvPr>
              <p:cNvSpPr>
                <a:spLocks noChangeArrowheads="1"/>
              </p:cNvSpPr>
              <p:nvPr/>
            </p:nvSpPr>
            <p:spPr bwMode="auto">
              <a:xfrm>
                <a:off x="12045949" y="3091909"/>
                <a:ext cx="1114425" cy="1112838"/>
              </a:xfrm>
              <a:prstGeom prst="ellipse">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87" name="Freeform 22">
                <a:extLst>
                  <a:ext uri="{FF2B5EF4-FFF2-40B4-BE49-F238E27FC236}">
                    <a16:creationId xmlns:a16="http://schemas.microsoft.com/office/drawing/2014/main" id="{FF7EC53A-75A4-4F55-95E7-32A38B3810DF}"/>
                  </a:ext>
                </a:extLst>
              </p:cNvPr>
              <p:cNvSpPr>
                <a:spLocks noEditPoints="1"/>
              </p:cNvSpPr>
              <p:nvPr/>
            </p:nvSpPr>
            <p:spPr bwMode="auto">
              <a:xfrm>
                <a:off x="12344399" y="3357651"/>
                <a:ext cx="533400" cy="527050"/>
              </a:xfrm>
              <a:custGeom>
                <a:avLst/>
                <a:gdLst>
                  <a:gd name="T0" fmla="*/ 122 w 134"/>
                  <a:gd name="T1" fmla="*/ 127 h 132"/>
                  <a:gd name="T2" fmla="*/ 96 w 134"/>
                  <a:gd name="T3" fmla="*/ 107 h 132"/>
                  <a:gd name="T4" fmla="*/ 103 w 134"/>
                  <a:gd name="T5" fmla="*/ 95 h 132"/>
                  <a:gd name="T6" fmla="*/ 129 w 134"/>
                  <a:gd name="T7" fmla="*/ 115 h 132"/>
                  <a:gd name="T8" fmla="*/ 72 w 134"/>
                  <a:gd name="T9" fmla="*/ 69 h 132"/>
                  <a:gd name="T10" fmla="*/ 71 w 134"/>
                  <a:gd name="T11" fmla="*/ 69 h 132"/>
                  <a:gd name="T12" fmla="*/ 72 w 134"/>
                  <a:gd name="T13" fmla="*/ 69 h 132"/>
                  <a:gd name="T14" fmla="*/ 59 w 134"/>
                  <a:gd name="T15" fmla="*/ 58 h 132"/>
                  <a:gd name="T16" fmla="*/ 59 w 134"/>
                  <a:gd name="T17" fmla="*/ 56 h 132"/>
                  <a:gd name="T18" fmla="*/ 72 w 134"/>
                  <a:gd name="T19" fmla="*/ 57 h 132"/>
                  <a:gd name="T20" fmla="*/ 71 w 134"/>
                  <a:gd name="T21" fmla="*/ 57 h 132"/>
                  <a:gd name="T22" fmla="*/ 72 w 134"/>
                  <a:gd name="T23" fmla="*/ 57 h 132"/>
                  <a:gd name="T24" fmla="*/ 59 w 134"/>
                  <a:gd name="T25" fmla="*/ 70 h 132"/>
                  <a:gd name="T26" fmla="*/ 59 w 134"/>
                  <a:gd name="T27" fmla="*/ 69 h 132"/>
                  <a:gd name="T28" fmla="*/ 19 w 134"/>
                  <a:gd name="T29" fmla="*/ 38 h 132"/>
                  <a:gd name="T30" fmla="*/ 38 w 134"/>
                  <a:gd name="T31" fmla="*/ 19 h 132"/>
                  <a:gd name="T32" fmla="*/ 19 w 134"/>
                  <a:gd name="T33" fmla="*/ 38 h 132"/>
                  <a:gd name="T34" fmla="*/ 7 w 134"/>
                  <a:gd name="T35" fmla="*/ 0 h 132"/>
                  <a:gd name="T36" fmla="*/ 0 w 134"/>
                  <a:gd name="T37" fmla="*/ 6 h 132"/>
                  <a:gd name="T38" fmla="*/ 0 w 134"/>
                  <a:gd name="T39" fmla="*/ 6 h 132"/>
                  <a:gd name="T40" fmla="*/ 7 w 134"/>
                  <a:gd name="T41" fmla="*/ 0 h 132"/>
                  <a:gd name="T42" fmla="*/ 90 w 134"/>
                  <a:gd name="T43" fmla="*/ 19 h 132"/>
                  <a:gd name="T44" fmla="*/ 109 w 134"/>
                  <a:gd name="T45" fmla="*/ 38 h 132"/>
                  <a:gd name="T46" fmla="*/ 90 w 134"/>
                  <a:gd name="T47" fmla="*/ 19 h 132"/>
                  <a:gd name="T48" fmla="*/ 122 w 134"/>
                  <a:gd name="T49" fmla="*/ 0 h 132"/>
                  <a:gd name="T50" fmla="*/ 128 w 134"/>
                  <a:gd name="T51" fmla="*/ 6 h 132"/>
                  <a:gd name="T52" fmla="*/ 128 w 134"/>
                  <a:gd name="T53" fmla="*/ 6 h 132"/>
                  <a:gd name="T54" fmla="*/ 122 w 134"/>
                  <a:gd name="T55" fmla="*/ 0 h 132"/>
                  <a:gd name="T56" fmla="*/ 38 w 134"/>
                  <a:gd name="T57" fmla="*/ 108 h 132"/>
                  <a:gd name="T58" fmla="*/ 19 w 134"/>
                  <a:gd name="T59" fmla="*/ 90 h 132"/>
                  <a:gd name="T60" fmla="*/ 38 w 134"/>
                  <a:gd name="T61" fmla="*/ 108 h 132"/>
                  <a:gd name="T62" fmla="*/ 0 w 134"/>
                  <a:gd name="T63" fmla="*/ 121 h 132"/>
                  <a:gd name="T64" fmla="*/ 7 w 134"/>
                  <a:gd name="T65" fmla="*/ 127 h 132"/>
                  <a:gd name="T66" fmla="*/ 7 w 134"/>
                  <a:gd name="T67" fmla="*/ 127 h 132"/>
                  <a:gd name="T68" fmla="*/ 0 w 134"/>
                  <a:gd name="T69" fmla="*/ 121 h 132"/>
                  <a:gd name="T70" fmla="*/ 125 w 134"/>
                  <a:gd name="T71" fmla="*/ 123 h 132"/>
                  <a:gd name="T72" fmla="*/ 125 w 134"/>
                  <a:gd name="T73" fmla="*/ 123 h 132"/>
                  <a:gd name="T74" fmla="*/ 37 w 134"/>
                  <a:gd name="T75" fmla="*/ 36 h 132"/>
                  <a:gd name="T76" fmla="*/ 92 w 134"/>
                  <a:gd name="T77" fmla="*/ 91 h 132"/>
                  <a:gd name="T78" fmla="*/ 86 w 134"/>
                  <a:gd name="T79" fmla="*/ 31 h 132"/>
                  <a:gd name="T80" fmla="*/ 92 w 134"/>
                  <a:gd name="T81" fmla="*/ 91 h 132"/>
                  <a:gd name="T82" fmla="*/ 37 w 134"/>
                  <a:gd name="T83" fmla="*/ 36 h 132"/>
                  <a:gd name="T84" fmla="*/ 86 w 134"/>
                  <a:gd name="T85" fmla="*/ 31 h 132"/>
                  <a:gd name="T86" fmla="*/ 86 w 134"/>
                  <a:gd name="T87" fmla="*/ 31 h 132"/>
                  <a:gd name="T88" fmla="*/ 100 w 134"/>
                  <a:gd name="T89" fmla="*/ 9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32">
                    <a:moveTo>
                      <a:pt x="129" y="120"/>
                    </a:moveTo>
                    <a:cubicBezTo>
                      <a:pt x="122" y="127"/>
                      <a:pt x="122" y="127"/>
                      <a:pt x="122" y="127"/>
                    </a:cubicBezTo>
                    <a:cubicBezTo>
                      <a:pt x="120" y="128"/>
                      <a:pt x="118" y="128"/>
                      <a:pt x="116" y="127"/>
                    </a:cubicBezTo>
                    <a:cubicBezTo>
                      <a:pt x="96" y="107"/>
                      <a:pt x="96" y="107"/>
                      <a:pt x="96" y="107"/>
                    </a:cubicBezTo>
                    <a:cubicBezTo>
                      <a:pt x="95" y="105"/>
                      <a:pt x="95" y="103"/>
                      <a:pt x="96" y="102"/>
                    </a:cubicBezTo>
                    <a:cubicBezTo>
                      <a:pt x="103" y="95"/>
                      <a:pt x="103" y="95"/>
                      <a:pt x="103" y="95"/>
                    </a:cubicBezTo>
                    <a:cubicBezTo>
                      <a:pt x="105" y="93"/>
                      <a:pt x="107" y="93"/>
                      <a:pt x="109" y="95"/>
                    </a:cubicBezTo>
                    <a:cubicBezTo>
                      <a:pt x="129" y="115"/>
                      <a:pt x="129" y="115"/>
                      <a:pt x="129" y="115"/>
                    </a:cubicBezTo>
                    <a:cubicBezTo>
                      <a:pt x="130" y="116"/>
                      <a:pt x="130" y="118"/>
                      <a:pt x="129" y="120"/>
                    </a:cubicBezTo>
                    <a:close/>
                    <a:moveTo>
                      <a:pt x="72" y="69"/>
                    </a:moveTo>
                    <a:cubicBezTo>
                      <a:pt x="72" y="70"/>
                      <a:pt x="72" y="70"/>
                      <a:pt x="72" y="70"/>
                    </a:cubicBezTo>
                    <a:cubicBezTo>
                      <a:pt x="71" y="70"/>
                      <a:pt x="71" y="70"/>
                      <a:pt x="71" y="69"/>
                    </a:cubicBezTo>
                    <a:cubicBezTo>
                      <a:pt x="71" y="69"/>
                      <a:pt x="71" y="69"/>
                      <a:pt x="72" y="69"/>
                    </a:cubicBezTo>
                    <a:cubicBezTo>
                      <a:pt x="72" y="69"/>
                      <a:pt x="72" y="69"/>
                      <a:pt x="72" y="69"/>
                    </a:cubicBezTo>
                    <a:close/>
                    <a:moveTo>
                      <a:pt x="60" y="57"/>
                    </a:moveTo>
                    <a:cubicBezTo>
                      <a:pt x="60" y="57"/>
                      <a:pt x="59" y="58"/>
                      <a:pt x="59" y="58"/>
                    </a:cubicBezTo>
                    <a:cubicBezTo>
                      <a:pt x="59" y="58"/>
                      <a:pt x="58" y="57"/>
                      <a:pt x="58" y="57"/>
                    </a:cubicBezTo>
                    <a:cubicBezTo>
                      <a:pt x="58" y="56"/>
                      <a:pt x="59" y="56"/>
                      <a:pt x="59" y="56"/>
                    </a:cubicBezTo>
                    <a:cubicBezTo>
                      <a:pt x="59" y="56"/>
                      <a:pt x="60" y="56"/>
                      <a:pt x="60" y="57"/>
                    </a:cubicBezTo>
                    <a:close/>
                    <a:moveTo>
                      <a:pt x="72" y="57"/>
                    </a:moveTo>
                    <a:cubicBezTo>
                      <a:pt x="72" y="57"/>
                      <a:pt x="72" y="58"/>
                      <a:pt x="72" y="58"/>
                    </a:cubicBezTo>
                    <a:cubicBezTo>
                      <a:pt x="71" y="58"/>
                      <a:pt x="71" y="57"/>
                      <a:pt x="71" y="57"/>
                    </a:cubicBezTo>
                    <a:cubicBezTo>
                      <a:pt x="71" y="56"/>
                      <a:pt x="71" y="56"/>
                      <a:pt x="72" y="56"/>
                    </a:cubicBezTo>
                    <a:cubicBezTo>
                      <a:pt x="72" y="56"/>
                      <a:pt x="72" y="56"/>
                      <a:pt x="72" y="57"/>
                    </a:cubicBezTo>
                    <a:close/>
                    <a:moveTo>
                      <a:pt x="60" y="69"/>
                    </a:moveTo>
                    <a:cubicBezTo>
                      <a:pt x="60" y="70"/>
                      <a:pt x="59" y="70"/>
                      <a:pt x="59" y="70"/>
                    </a:cubicBezTo>
                    <a:cubicBezTo>
                      <a:pt x="59" y="70"/>
                      <a:pt x="58" y="70"/>
                      <a:pt x="58" y="69"/>
                    </a:cubicBezTo>
                    <a:cubicBezTo>
                      <a:pt x="58" y="69"/>
                      <a:pt x="59" y="69"/>
                      <a:pt x="59" y="69"/>
                    </a:cubicBezTo>
                    <a:cubicBezTo>
                      <a:pt x="59" y="69"/>
                      <a:pt x="60" y="69"/>
                      <a:pt x="60" y="69"/>
                    </a:cubicBezTo>
                    <a:close/>
                    <a:moveTo>
                      <a:pt x="19" y="38"/>
                    </a:moveTo>
                    <a:cubicBezTo>
                      <a:pt x="19" y="19"/>
                      <a:pt x="19" y="19"/>
                      <a:pt x="19" y="19"/>
                    </a:cubicBezTo>
                    <a:cubicBezTo>
                      <a:pt x="38" y="19"/>
                      <a:pt x="38" y="19"/>
                      <a:pt x="38" y="19"/>
                    </a:cubicBezTo>
                    <a:cubicBezTo>
                      <a:pt x="19" y="19"/>
                      <a:pt x="19" y="19"/>
                      <a:pt x="19" y="19"/>
                    </a:cubicBezTo>
                    <a:lnTo>
                      <a:pt x="19" y="38"/>
                    </a:lnTo>
                    <a:close/>
                    <a:moveTo>
                      <a:pt x="32" y="0"/>
                    </a:moveTo>
                    <a:cubicBezTo>
                      <a:pt x="7" y="0"/>
                      <a:pt x="7" y="0"/>
                      <a:pt x="7" y="0"/>
                    </a:cubicBezTo>
                    <a:cubicBezTo>
                      <a:pt x="0" y="0"/>
                      <a:pt x="0" y="0"/>
                      <a:pt x="0" y="0"/>
                    </a:cubicBezTo>
                    <a:cubicBezTo>
                      <a:pt x="0" y="6"/>
                      <a:pt x="0" y="6"/>
                      <a:pt x="0" y="6"/>
                    </a:cubicBezTo>
                    <a:cubicBezTo>
                      <a:pt x="0" y="31"/>
                      <a:pt x="0" y="31"/>
                      <a:pt x="0" y="31"/>
                    </a:cubicBezTo>
                    <a:cubicBezTo>
                      <a:pt x="0" y="6"/>
                      <a:pt x="0" y="6"/>
                      <a:pt x="0" y="6"/>
                    </a:cubicBezTo>
                    <a:cubicBezTo>
                      <a:pt x="0" y="0"/>
                      <a:pt x="0" y="0"/>
                      <a:pt x="0" y="0"/>
                    </a:cubicBezTo>
                    <a:cubicBezTo>
                      <a:pt x="7" y="0"/>
                      <a:pt x="7" y="0"/>
                      <a:pt x="7" y="0"/>
                    </a:cubicBezTo>
                    <a:lnTo>
                      <a:pt x="32" y="0"/>
                    </a:lnTo>
                    <a:close/>
                    <a:moveTo>
                      <a:pt x="90" y="19"/>
                    </a:moveTo>
                    <a:cubicBezTo>
                      <a:pt x="109" y="19"/>
                      <a:pt x="109" y="19"/>
                      <a:pt x="109" y="19"/>
                    </a:cubicBezTo>
                    <a:cubicBezTo>
                      <a:pt x="109" y="38"/>
                      <a:pt x="109" y="38"/>
                      <a:pt x="109" y="38"/>
                    </a:cubicBezTo>
                    <a:cubicBezTo>
                      <a:pt x="109" y="19"/>
                      <a:pt x="109" y="19"/>
                      <a:pt x="109" y="19"/>
                    </a:cubicBezTo>
                    <a:lnTo>
                      <a:pt x="90" y="19"/>
                    </a:lnTo>
                    <a:close/>
                    <a:moveTo>
                      <a:pt x="97" y="0"/>
                    </a:moveTo>
                    <a:cubicBezTo>
                      <a:pt x="122" y="0"/>
                      <a:pt x="122" y="0"/>
                      <a:pt x="122" y="0"/>
                    </a:cubicBezTo>
                    <a:cubicBezTo>
                      <a:pt x="128" y="0"/>
                      <a:pt x="128" y="0"/>
                      <a:pt x="128" y="0"/>
                    </a:cubicBezTo>
                    <a:cubicBezTo>
                      <a:pt x="128" y="6"/>
                      <a:pt x="128" y="6"/>
                      <a:pt x="128" y="6"/>
                    </a:cubicBezTo>
                    <a:cubicBezTo>
                      <a:pt x="128" y="31"/>
                      <a:pt x="128" y="31"/>
                      <a:pt x="128" y="31"/>
                    </a:cubicBezTo>
                    <a:cubicBezTo>
                      <a:pt x="128" y="6"/>
                      <a:pt x="128" y="6"/>
                      <a:pt x="128" y="6"/>
                    </a:cubicBezTo>
                    <a:cubicBezTo>
                      <a:pt x="128" y="0"/>
                      <a:pt x="128" y="0"/>
                      <a:pt x="128" y="0"/>
                    </a:cubicBezTo>
                    <a:cubicBezTo>
                      <a:pt x="122" y="0"/>
                      <a:pt x="122" y="0"/>
                      <a:pt x="122" y="0"/>
                    </a:cubicBezTo>
                    <a:lnTo>
                      <a:pt x="97" y="0"/>
                    </a:lnTo>
                    <a:close/>
                    <a:moveTo>
                      <a:pt x="38" y="108"/>
                    </a:moveTo>
                    <a:cubicBezTo>
                      <a:pt x="19" y="108"/>
                      <a:pt x="19" y="108"/>
                      <a:pt x="19" y="108"/>
                    </a:cubicBezTo>
                    <a:cubicBezTo>
                      <a:pt x="19" y="90"/>
                      <a:pt x="19" y="90"/>
                      <a:pt x="19" y="90"/>
                    </a:cubicBezTo>
                    <a:cubicBezTo>
                      <a:pt x="19" y="108"/>
                      <a:pt x="19" y="108"/>
                      <a:pt x="19" y="108"/>
                    </a:cubicBezTo>
                    <a:lnTo>
                      <a:pt x="38" y="108"/>
                    </a:lnTo>
                    <a:close/>
                    <a:moveTo>
                      <a:pt x="0" y="96"/>
                    </a:moveTo>
                    <a:cubicBezTo>
                      <a:pt x="0" y="121"/>
                      <a:pt x="0" y="121"/>
                      <a:pt x="0" y="121"/>
                    </a:cubicBezTo>
                    <a:cubicBezTo>
                      <a:pt x="0" y="127"/>
                      <a:pt x="0" y="127"/>
                      <a:pt x="0" y="127"/>
                    </a:cubicBezTo>
                    <a:cubicBezTo>
                      <a:pt x="7" y="127"/>
                      <a:pt x="7" y="127"/>
                      <a:pt x="7" y="127"/>
                    </a:cubicBezTo>
                    <a:cubicBezTo>
                      <a:pt x="32" y="127"/>
                      <a:pt x="32" y="127"/>
                      <a:pt x="32" y="127"/>
                    </a:cubicBezTo>
                    <a:cubicBezTo>
                      <a:pt x="7" y="127"/>
                      <a:pt x="7" y="127"/>
                      <a:pt x="7" y="127"/>
                    </a:cubicBezTo>
                    <a:cubicBezTo>
                      <a:pt x="0" y="127"/>
                      <a:pt x="0" y="127"/>
                      <a:pt x="0" y="127"/>
                    </a:cubicBezTo>
                    <a:cubicBezTo>
                      <a:pt x="0" y="121"/>
                      <a:pt x="0" y="121"/>
                      <a:pt x="0" y="121"/>
                    </a:cubicBezTo>
                    <a:lnTo>
                      <a:pt x="0" y="96"/>
                    </a:lnTo>
                    <a:close/>
                    <a:moveTo>
                      <a:pt x="125" y="123"/>
                    </a:moveTo>
                    <a:cubicBezTo>
                      <a:pt x="134" y="132"/>
                      <a:pt x="134" y="132"/>
                      <a:pt x="134" y="132"/>
                    </a:cubicBezTo>
                    <a:lnTo>
                      <a:pt x="125" y="123"/>
                    </a:lnTo>
                    <a:close/>
                    <a:moveTo>
                      <a:pt x="41" y="33"/>
                    </a:moveTo>
                    <a:cubicBezTo>
                      <a:pt x="39" y="34"/>
                      <a:pt x="38" y="35"/>
                      <a:pt x="37" y="36"/>
                    </a:cubicBezTo>
                    <a:cubicBezTo>
                      <a:pt x="22" y="51"/>
                      <a:pt x="22" y="76"/>
                      <a:pt x="37" y="91"/>
                    </a:cubicBezTo>
                    <a:cubicBezTo>
                      <a:pt x="52" y="106"/>
                      <a:pt x="77" y="106"/>
                      <a:pt x="92" y="91"/>
                    </a:cubicBezTo>
                    <a:cubicBezTo>
                      <a:pt x="107" y="76"/>
                      <a:pt x="107" y="51"/>
                      <a:pt x="92" y="36"/>
                    </a:cubicBezTo>
                    <a:cubicBezTo>
                      <a:pt x="90" y="34"/>
                      <a:pt x="88" y="33"/>
                      <a:pt x="86" y="31"/>
                    </a:cubicBezTo>
                    <a:cubicBezTo>
                      <a:pt x="88" y="33"/>
                      <a:pt x="90" y="34"/>
                      <a:pt x="92" y="36"/>
                    </a:cubicBezTo>
                    <a:cubicBezTo>
                      <a:pt x="107" y="51"/>
                      <a:pt x="107" y="76"/>
                      <a:pt x="92" y="91"/>
                    </a:cubicBezTo>
                    <a:cubicBezTo>
                      <a:pt x="77" y="106"/>
                      <a:pt x="52" y="106"/>
                      <a:pt x="37" y="91"/>
                    </a:cubicBezTo>
                    <a:cubicBezTo>
                      <a:pt x="22" y="76"/>
                      <a:pt x="22" y="51"/>
                      <a:pt x="37" y="36"/>
                    </a:cubicBezTo>
                    <a:cubicBezTo>
                      <a:pt x="38" y="35"/>
                      <a:pt x="39" y="34"/>
                      <a:pt x="41" y="33"/>
                    </a:cubicBezTo>
                    <a:close/>
                    <a:moveTo>
                      <a:pt x="86" y="31"/>
                    </a:moveTo>
                    <a:cubicBezTo>
                      <a:pt x="72" y="22"/>
                      <a:pt x="54" y="23"/>
                      <a:pt x="41" y="33"/>
                    </a:cubicBezTo>
                    <a:cubicBezTo>
                      <a:pt x="54" y="23"/>
                      <a:pt x="72" y="22"/>
                      <a:pt x="86" y="31"/>
                    </a:cubicBezTo>
                    <a:close/>
                    <a:moveTo>
                      <a:pt x="92" y="90"/>
                    </a:moveTo>
                    <a:cubicBezTo>
                      <a:pt x="100" y="98"/>
                      <a:pt x="100" y="98"/>
                      <a:pt x="100" y="98"/>
                    </a:cubicBezTo>
                    <a:lnTo>
                      <a:pt x="92" y="90"/>
                    </a:lnTo>
                    <a:close/>
                  </a:path>
                </a:pathLst>
              </a:custGeom>
              <a:solidFill>
                <a:srgbClr val="FFFFFF"/>
              </a:solidFill>
              <a:ln w="19050"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da-DK" sz="1800"/>
              </a:p>
            </p:txBody>
          </p:sp>
        </p:grpSp>
        <p:grpSp>
          <p:nvGrpSpPr>
            <p:cNvPr id="89" name="Group 88">
              <a:extLst>
                <a:ext uri="{FF2B5EF4-FFF2-40B4-BE49-F238E27FC236}">
                  <a16:creationId xmlns:a16="http://schemas.microsoft.com/office/drawing/2014/main" id="{1A685A88-E2D1-40EF-8A7C-BB8B16A9DB75}"/>
                </a:ext>
              </a:extLst>
            </p:cNvPr>
            <p:cNvGrpSpPr>
              <a:grpSpLocks/>
            </p:cNvGrpSpPr>
            <p:nvPr/>
          </p:nvGrpSpPr>
          <p:grpSpPr>
            <a:xfrm>
              <a:off x="12714183" y="6698349"/>
              <a:ext cx="543615" cy="544392"/>
              <a:chOff x="7488237" y="3067139"/>
              <a:chExt cx="1111250" cy="1112838"/>
            </a:xfrm>
          </p:grpSpPr>
          <p:sp>
            <p:nvSpPr>
              <p:cNvPr id="93" name="Oval 103">
                <a:extLst>
                  <a:ext uri="{FF2B5EF4-FFF2-40B4-BE49-F238E27FC236}">
                    <a16:creationId xmlns:a16="http://schemas.microsoft.com/office/drawing/2014/main" id="{BF8AB6C1-CEB5-4B39-AFEB-9973C130D31B}"/>
                  </a:ext>
                </a:extLst>
              </p:cNvPr>
              <p:cNvSpPr>
                <a:spLocks noChangeArrowheads="1"/>
              </p:cNvSpPr>
              <p:nvPr/>
            </p:nvSpPr>
            <p:spPr bwMode="auto">
              <a:xfrm>
                <a:off x="7488237" y="3067139"/>
                <a:ext cx="1111250" cy="1112838"/>
              </a:xfrm>
              <a:prstGeom prst="ellipse">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94" name="Freeform 104">
                <a:extLst>
                  <a:ext uri="{FF2B5EF4-FFF2-40B4-BE49-F238E27FC236}">
                    <a16:creationId xmlns:a16="http://schemas.microsoft.com/office/drawing/2014/main" id="{AE1F902B-1F67-421B-A08D-B56138A00FFA}"/>
                  </a:ext>
                </a:extLst>
              </p:cNvPr>
              <p:cNvSpPr>
                <a:spLocks/>
              </p:cNvSpPr>
              <p:nvPr/>
            </p:nvSpPr>
            <p:spPr bwMode="auto">
              <a:xfrm>
                <a:off x="7953375" y="3541801"/>
                <a:ext cx="179387" cy="179388"/>
              </a:xfrm>
              <a:custGeom>
                <a:avLst/>
                <a:gdLst>
                  <a:gd name="T0" fmla="*/ 41 w 45"/>
                  <a:gd name="T1" fmla="*/ 30 h 45"/>
                  <a:gd name="T2" fmla="*/ 15 w 45"/>
                  <a:gd name="T3" fmla="*/ 41 h 45"/>
                  <a:gd name="T4" fmla="*/ 4 w 45"/>
                  <a:gd name="T5" fmla="*/ 15 h 45"/>
                  <a:gd name="T6" fmla="*/ 30 w 45"/>
                  <a:gd name="T7" fmla="*/ 4 h 45"/>
                  <a:gd name="T8" fmla="*/ 41 w 45"/>
                  <a:gd name="T9" fmla="*/ 30 h 45"/>
                </a:gdLst>
                <a:ahLst/>
                <a:cxnLst>
                  <a:cxn ang="0">
                    <a:pos x="T0" y="T1"/>
                  </a:cxn>
                  <a:cxn ang="0">
                    <a:pos x="T2" y="T3"/>
                  </a:cxn>
                  <a:cxn ang="0">
                    <a:pos x="T4" y="T5"/>
                  </a:cxn>
                  <a:cxn ang="0">
                    <a:pos x="T6" y="T7"/>
                  </a:cxn>
                  <a:cxn ang="0">
                    <a:pos x="T8" y="T9"/>
                  </a:cxn>
                </a:cxnLst>
                <a:rect l="0" t="0" r="r" b="b"/>
                <a:pathLst>
                  <a:path w="45" h="45">
                    <a:moveTo>
                      <a:pt x="41" y="30"/>
                    </a:moveTo>
                    <a:cubicBezTo>
                      <a:pt x="37" y="40"/>
                      <a:pt x="25" y="45"/>
                      <a:pt x="15" y="41"/>
                    </a:cubicBezTo>
                    <a:cubicBezTo>
                      <a:pt x="5" y="37"/>
                      <a:pt x="0" y="25"/>
                      <a:pt x="4" y="15"/>
                    </a:cubicBezTo>
                    <a:cubicBezTo>
                      <a:pt x="8" y="5"/>
                      <a:pt x="20" y="0"/>
                      <a:pt x="30" y="4"/>
                    </a:cubicBezTo>
                    <a:cubicBezTo>
                      <a:pt x="40" y="8"/>
                      <a:pt x="45" y="20"/>
                      <a:pt x="41" y="30"/>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95" name="Freeform 105">
                <a:extLst>
                  <a:ext uri="{FF2B5EF4-FFF2-40B4-BE49-F238E27FC236}">
                    <a16:creationId xmlns:a16="http://schemas.microsoft.com/office/drawing/2014/main" id="{82599DDB-2499-4699-B501-667D11030F62}"/>
                  </a:ext>
                </a:extLst>
              </p:cNvPr>
              <p:cNvSpPr>
                <a:spLocks/>
              </p:cNvSpPr>
              <p:nvPr/>
            </p:nvSpPr>
            <p:spPr bwMode="auto">
              <a:xfrm>
                <a:off x="8161337" y="3473539"/>
                <a:ext cx="87312" cy="187325"/>
              </a:xfrm>
              <a:custGeom>
                <a:avLst/>
                <a:gdLst>
                  <a:gd name="T0" fmla="*/ 19 w 22"/>
                  <a:gd name="T1" fmla="*/ 47 h 47"/>
                  <a:gd name="T2" fmla="*/ 0 w 22"/>
                  <a:gd name="T3" fmla="*/ 0 h 47"/>
                  <a:gd name="T4" fmla="*/ 19 w 22"/>
                  <a:gd name="T5" fmla="*/ 47 h 47"/>
                </a:gdLst>
                <a:ahLst/>
                <a:cxnLst>
                  <a:cxn ang="0">
                    <a:pos x="T0" y="T1"/>
                  </a:cxn>
                  <a:cxn ang="0">
                    <a:pos x="T2" y="T3"/>
                  </a:cxn>
                  <a:cxn ang="0">
                    <a:pos x="T4" y="T5"/>
                  </a:cxn>
                </a:cxnLst>
                <a:rect l="0" t="0" r="r" b="b"/>
                <a:pathLst>
                  <a:path w="22" h="47">
                    <a:moveTo>
                      <a:pt x="19" y="47"/>
                    </a:moveTo>
                    <a:cubicBezTo>
                      <a:pt x="22" y="28"/>
                      <a:pt x="16" y="11"/>
                      <a:pt x="0" y="0"/>
                    </a:cubicBezTo>
                    <a:cubicBezTo>
                      <a:pt x="16" y="11"/>
                      <a:pt x="22" y="28"/>
                      <a:pt x="19" y="47"/>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96" name="Freeform 106">
                <a:extLst>
                  <a:ext uri="{FF2B5EF4-FFF2-40B4-BE49-F238E27FC236}">
                    <a16:creationId xmlns:a16="http://schemas.microsoft.com/office/drawing/2014/main" id="{571944D8-DE28-4F92-98E3-4D5481B972F8}"/>
                  </a:ext>
                </a:extLst>
              </p:cNvPr>
              <p:cNvSpPr>
                <a:spLocks/>
              </p:cNvSpPr>
              <p:nvPr/>
            </p:nvSpPr>
            <p:spPr bwMode="auto">
              <a:xfrm>
                <a:off x="7886700" y="3425914"/>
                <a:ext cx="182562" cy="87313"/>
              </a:xfrm>
              <a:custGeom>
                <a:avLst/>
                <a:gdLst>
                  <a:gd name="T0" fmla="*/ 0 w 46"/>
                  <a:gd name="T1" fmla="*/ 22 h 22"/>
                  <a:gd name="T2" fmla="*/ 46 w 46"/>
                  <a:gd name="T3" fmla="*/ 2 h 22"/>
                  <a:gd name="T4" fmla="*/ 0 w 46"/>
                  <a:gd name="T5" fmla="*/ 22 h 22"/>
                </a:gdLst>
                <a:ahLst/>
                <a:cxnLst>
                  <a:cxn ang="0">
                    <a:pos x="T0" y="T1"/>
                  </a:cxn>
                  <a:cxn ang="0">
                    <a:pos x="T2" y="T3"/>
                  </a:cxn>
                  <a:cxn ang="0">
                    <a:pos x="T4" y="T5"/>
                  </a:cxn>
                </a:cxnLst>
                <a:rect l="0" t="0" r="r" b="b"/>
                <a:pathLst>
                  <a:path w="46" h="22">
                    <a:moveTo>
                      <a:pt x="0" y="22"/>
                    </a:moveTo>
                    <a:cubicBezTo>
                      <a:pt x="10" y="7"/>
                      <a:pt x="28" y="0"/>
                      <a:pt x="46" y="2"/>
                    </a:cubicBezTo>
                    <a:cubicBezTo>
                      <a:pt x="28" y="0"/>
                      <a:pt x="10" y="7"/>
                      <a:pt x="0" y="22"/>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97" name="Freeform 107">
                <a:extLst>
                  <a:ext uri="{FF2B5EF4-FFF2-40B4-BE49-F238E27FC236}">
                    <a16:creationId xmlns:a16="http://schemas.microsoft.com/office/drawing/2014/main" id="{0E387F71-6BE5-4379-9E81-DC239D416830}"/>
                  </a:ext>
                </a:extLst>
              </p:cNvPr>
              <p:cNvSpPr>
                <a:spLocks/>
              </p:cNvSpPr>
              <p:nvPr/>
            </p:nvSpPr>
            <p:spPr bwMode="auto">
              <a:xfrm>
                <a:off x="7839075" y="3602126"/>
                <a:ext cx="82550" cy="187325"/>
              </a:xfrm>
              <a:custGeom>
                <a:avLst/>
                <a:gdLst>
                  <a:gd name="T0" fmla="*/ 2 w 21"/>
                  <a:gd name="T1" fmla="*/ 0 h 47"/>
                  <a:gd name="T2" fmla="*/ 21 w 21"/>
                  <a:gd name="T3" fmla="*/ 47 h 47"/>
                  <a:gd name="T4" fmla="*/ 2 w 21"/>
                  <a:gd name="T5" fmla="*/ 0 h 47"/>
                </a:gdLst>
                <a:ahLst/>
                <a:cxnLst>
                  <a:cxn ang="0">
                    <a:pos x="T0" y="T1"/>
                  </a:cxn>
                  <a:cxn ang="0">
                    <a:pos x="T2" y="T3"/>
                  </a:cxn>
                  <a:cxn ang="0">
                    <a:pos x="T4" y="T5"/>
                  </a:cxn>
                </a:cxnLst>
                <a:rect l="0" t="0" r="r" b="b"/>
                <a:pathLst>
                  <a:path w="21" h="47">
                    <a:moveTo>
                      <a:pt x="2" y="0"/>
                    </a:moveTo>
                    <a:cubicBezTo>
                      <a:pt x="0" y="18"/>
                      <a:pt x="7" y="36"/>
                      <a:pt x="21" y="47"/>
                    </a:cubicBezTo>
                    <a:cubicBezTo>
                      <a:pt x="7" y="36"/>
                      <a:pt x="0" y="18"/>
                      <a:pt x="2" y="0"/>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98" name="Freeform 108">
                <a:extLst>
                  <a:ext uri="{FF2B5EF4-FFF2-40B4-BE49-F238E27FC236}">
                    <a16:creationId xmlns:a16="http://schemas.microsoft.com/office/drawing/2014/main" id="{51F1F0E0-8C49-46A3-BF03-CCD16CBD1E3E}"/>
                  </a:ext>
                </a:extLst>
              </p:cNvPr>
              <p:cNvSpPr>
                <a:spLocks/>
              </p:cNvSpPr>
              <p:nvPr/>
            </p:nvSpPr>
            <p:spPr bwMode="auto">
              <a:xfrm>
                <a:off x="8016875" y="3749764"/>
                <a:ext cx="184150" cy="87313"/>
              </a:xfrm>
              <a:custGeom>
                <a:avLst/>
                <a:gdLst>
                  <a:gd name="T0" fmla="*/ 0 w 46"/>
                  <a:gd name="T1" fmla="*/ 20 h 22"/>
                  <a:gd name="T2" fmla="*/ 46 w 46"/>
                  <a:gd name="T3" fmla="*/ 0 h 22"/>
                  <a:gd name="T4" fmla="*/ 0 w 46"/>
                  <a:gd name="T5" fmla="*/ 20 h 22"/>
                </a:gdLst>
                <a:ahLst/>
                <a:cxnLst>
                  <a:cxn ang="0">
                    <a:pos x="T0" y="T1"/>
                  </a:cxn>
                  <a:cxn ang="0">
                    <a:pos x="T2" y="T3"/>
                  </a:cxn>
                  <a:cxn ang="0">
                    <a:pos x="T4" y="T5"/>
                  </a:cxn>
                </a:cxnLst>
                <a:rect l="0" t="0" r="r" b="b"/>
                <a:pathLst>
                  <a:path w="46" h="22">
                    <a:moveTo>
                      <a:pt x="0" y="20"/>
                    </a:moveTo>
                    <a:cubicBezTo>
                      <a:pt x="18" y="22"/>
                      <a:pt x="36" y="14"/>
                      <a:pt x="46" y="0"/>
                    </a:cubicBezTo>
                    <a:cubicBezTo>
                      <a:pt x="36" y="14"/>
                      <a:pt x="18" y="22"/>
                      <a:pt x="0" y="20"/>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99" name="Freeform 109">
                <a:extLst>
                  <a:ext uri="{FF2B5EF4-FFF2-40B4-BE49-F238E27FC236}">
                    <a16:creationId xmlns:a16="http://schemas.microsoft.com/office/drawing/2014/main" id="{D604BCFD-A34A-4C0F-B009-A549268B4AAE}"/>
                  </a:ext>
                </a:extLst>
              </p:cNvPr>
              <p:cNvSpPr>
                <a:spLocks/>
              </p:cNvSpPr>
              <p:nvPr/>
            </p:nvSpPr>
            <p:spPr bwMode="auto">
              <a:xfrm>
                <a:off x="8212137" y="3554501"/>
                <a:ext cx="171450" cy="342900"/>
              </a:xfrm>
              <a:custGeom>
                <a:avLst/>
                <a:gdLst>
                  <a:gd name="T0" fmla="*/ 34 w 43"/>
                  <a:gd name="T1" fmla="*/ 0 h 86"/>
                  <a:gd name="T2" fmla="*/ 0 w 43"/>
                  <a:gd name="T3" fmla="*/ 86 h 86"/>
                  <a:gd name="T4" fmla="*/ 34 w 43"/>
                  <a:gd name="T5" fmla="*/ 0 h 86"/>
                </a:gdLst>
                <a:ahLst/>
                <a:cxnLst>
                  <a:cxn ang="0">
                    <a:pos x="T0" y="T1"/>
                  </a:cxn>
                  <a:cxn ang="0">
                    <a:pos x="T2" y="T3"/>
                  </a:cxn>
                  <a:cxn ang="0">
                    <a:pos x="T4" y="T5"/>
                  </a:cxn>
                </a:cxnLst>
                <a:rect l="0" t="0" r="r" b="b"/>
                <a:pathLst>
                  <a:path w="43" h="86">
                    <a:moveTo>
                      <a:pt x="34" y="0"/>
                    </a:moveTo>
                    <a:cubicBezTo>
                      <a:pt x="43" y="33"/>
                      <a:pt x="29" y="67"/>
                      <a:pt x="0" y="86"/>
                    </a:cubicBezTo>
                    <a:cubicBezTo>
                      <a:pt x="29" y="67"/>
                      <a:pt x="43" y="33"/>
                      <a:pt x="34" y="0"/>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00" name="Freeform 110">
                <a:extLst>
                  <a:ext uri="{FF2B5EF4-FFF2-40B4-BE49-F238E27FC236}">
                    <a16:creationId xmlns:a16="http://schemas.microsoft.com/office/drawing/2014/main" id="{A023110A-C8CF-4EC8-A17F-67AE5EBBBA2F}"/>
                  </a:ext>
                </a:extLst>
              </p:cNvPr>
              <p:cNvSpPr>
                <a:spLocks/>
              </p:cNvSpPr>
              <p:nvPr/>
            </p:nvSpPr>
            <p:spPr bwMode="auto">
              <a:xfrm>
                <a:off x="7966075" y="3290976"/>
                <a:ext cx="346075" cy="174625"/>
              </a:xfrm>
              <a:custGeom>
                <a:avLst/>
                <a:gdLst>
                  <a:gd name="T0" fmla="*/ 0 w 87"/>
                  <a:gd name="T1" fmla="*/ 9 h 44"/>
                  <a:gd name="T2" fmla="*/ 87 w 87"/>
                  <a:gd name="T3" fmla="*/ 44 h 44"/>
                  <a:gd name="T4" fmla="*/ 0 w 87"/>
                  <a:gd name="T5" fmla="*/ 9 h 44"/>
                </a:gdLst>
                <a:ahLst/>
                <a:cxnLst>
                  <a:cxn ang="0">
                    <a:pos x="T0" y="T1"/>
                  </a:cxn>
                  <a:cxn ang="0">
                    <a:pos x="T2" y="T3"/>
                  </a:cxn>
                  <a:cxn ang="0">
                    <a:pos x="T4" y="T5"/>
                  </a:cxn>
                </a:cxnLst>
                <a:rect l="0" t="0" r="r" b="b"/>
                <a:pathLst>
                  <a:path w="87" h="44">
                    <a:moveTo>
                      <a:pt x="0" y="9"/>
                    </a:moveTo>
                    <a:cubicBezTo>
                      <a:pt x="33" y="0"/>
                      <a:pt x="69" y="14"/>
                      <a:pt x="87" y="44"/>
                    </a:cubicBezTo>
                    <a:cubicBezTo>
                      <a:pt x="69" y="14"/>
                      <a:pt x="33" y="0"/>
                      <a:pt x="0" y="9"/>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01" name="Freeform 111">
                <a:extLst>
                  <a:ext uri="{FF2B5EF4-FFF2-40B4-BE49-F238E27FC236}">
                    <a16:creationId xmlns:a16="http://schemas.microsoft.com/office/drawing/2014/main" id="{D157C878-0AAF-447B-86B3-5371888C5F95}"/>
                  </a:ext>
                </a:extLst>
              </p:cNvPr>
              <p:cNvSpPr>
                <a:spLocks/>
              </p:cNvSpPr>
              <p:nvPr/>
            </p:nvSpPr>
            <p:spPr bwMode="auto">
              <a:xfrm>
                <a:off x="7702550" y="3362414"/>
                <a:ext cx="176212" cy="350838"/>
              </a:xfrm>
              <a:custGeom>
                <a:avLst/>
                <a:gdLst>
                  <a:gd name="T0" fmla="*/ 44 w 44"/>
                  <a:gd name="T1" fmla="*/ 0 h 88"/>
                  <a:gd name="T2" fmla="*/ 9 w 44"/>
                  <a:gd name="T3" fmla="*/ 88 h 88"/>
                  <a:gd name="T4" fmla="*/ 44 w 44"/>
                  <a:gd name="T5" fmla="*/ 0 h 88"/>
                </a:gdLst>
                <a:ahLst/>
                <a:cxnLst>
                  <a:cxn ang="0">
                    <a:pos x="T0" y="T1"/>
                  </a:cxn>
                  <a:cxn ang="0">
                    <a:pos x="T2" y="T3"/>
                  </a:cxn>
                  <a:cxn ang="0">
                    <a:pos x="T4" y="T5"/>
                  </a:cxn>
                </a:cxnLst>
                <a:rect l="0" t="0" r="r" b="b"/>
                <a:pathLst>
                  <a:path w="44" h="88">
                    <a:moveTo>
                      <a:pt x="44" y="0"/>
                    </a:moveTo>
                    <a:cubicBezTo>
                      <a:pt x="14" y="18"/>
                      <a:pt x="0" y="54"/>
                      <a:pt x="9" y="88"/>
                    </a:cubicBezTo>
                    <a:cubicBezTo>
                      <a:pt x="0" y="54"/>
                      <a:pt x="14" y="18"/>
                      <a:pt x="44" y="0"/>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02" name="Freeform 112">
                <a:extLst>
                  <a:ext uri="{FF2B5EF4-FFF2-40B4-BE49-F238E27FC236}">
                    <a16:creationId xmlns:a16="http://schemas.microsoft.com/office/drawing/2014/main" id="{000B8756-B44B-4673-81BC-4106F30EFCBC}"/>
                  </a:ext>
                </a:extLst>
              </p:cNvPr>
              <p:cNvSpPr>
                <a:spLocks/>
              </p:cNvSpPr>
              <p:nvPr/>
            </p:nvSpPr>
            <p:spPr bwMode="auto">
              <a:xfrm>
                <a:off x="7773987" y="3797389"/>
                <a:ext cx="347662" cy="174625"/>
              </a:xfrm>
              <a:custGeom>
                <a:avLst/>
                <a:gdLst>
                  <a:gd name="T0" fmla="*/ 0 w 87"/>
                  <a:gd name="T1" fmla="*/ 0 h 44"/>
                  <a:gd name="T2" fmla="*/ 87 w 87"/>
                  <a:gd name="T3" fmla="*/ 35 h 44"/>
                  <a:gd name="T4" fmla="*/ 0 w 87"/>
                  <a:gd name="T5" fmla="*/ 0 h 44"/>
                </a:gdLst>
                <a:ahLst/>
                <a:cxnLst>
                  <a:cxn ang="0">
                    <a:pos x="T0" y="T1"/>
                  </a:cxn>
                  <a:cxn ang="0">
                    <a:pos x="T2" y="T3"/>
                  </a:cxn>
                  <a:cxn ang="0">
                    <a:pos x="T4" y="T5"/>
                  </a:cxn>
                </a:cxnLst>
                <a:rect l="0" t="0" r="r" b="b"/>
                <a:pathLst>
                  <a:path w="87" h="44">
                    <a:moveTo>
                      <a:pt x="0" y="0"/>
                    </a:moveTo>
                    <a:cubicBezTo>
                      <a:pt x="18" y="29"/>
                      <a:pt x="53" y="44"/>
                      <a:pt x="87" y="35"/>
                    </a:cubicBezTo>
                    <a:cubicBezTo>
                      <a:pt x="53" y="44"/>
                      <a:pt x="18" y="29"/>
                      <a:pt x="0" y="0"/>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03" name="Freeform 113">
                <a:extLst>
                  <a:ext uri="{FF2B5EF4-FFF2-40B4-BE49-F238E27FC236}">
                    <a16:creationId xmlns:a16="http://schemas.microsoft.com/office/drawing/2014/main" id="{F69F2472-9F13-46B6-9BEB-97530D0D58D7}"/>
                  </a:ext>
                </a:extLst>
              </p:cNvPr>
              <p:cNvSpPr>
                <a:spLocks/>
              </p:cNvSpPr>
              <p:nvPr/>
            </p:nvSpPr>
            <p:spPr bwMode="auto">
              <a:xfrm>
                <a:off x="8056562" y="3386226"/>
                <a:ext cx="120650" cy="123825"/>
              </a:xfrm>
              <a:custGeom>
                <a:avLst/>
                <a:gdLst>
                  <a:gd name="T0" fmla="*/ 27 w 30"/>
                  <a:gd name="T1" fmla="*/ 20 h 31"/>
                  <a:gd name="T2" fmla="*/ 10 w 30"/>
                  <a:gd name="T3" fmla="*/ 28 h 31"/>
                  <a:gd name="T4" fmla="*/ 2 w 30"/>
                  <a:gd name="T5" fmla="*/ 10 h 31"/>
                  <a:gd name="T6" fmla="*/ 20 w 30"/>
                  <a:gd name="T7" fmla="*/ 3 h 31"/>
                  <a:gd name="T8" fmla="*/ 27 w 30"/>
                  <a:gd name="T9" fmla="*/ 20 h 31"/>
                </a:gdLst>
                <a:ahLst/>
                <a:cxnLst>
                  <a:cxn ang="0">
                    <a:pos x="T0" y="T1"/>
                  </a:cxn>
                  <a:cxn ang="0">
                    <a:pos x="T2" y="T3"/>
                  </a:cxn>
                  <a:cxn ang="0">
                    <a:pos x="T4" y="T5"/>
                  </a:cxn>
                  <a:cxn ang="0">
                    <a:pos x="T6" y="T7"/>
                  </a:cxn>
                  <a:cxn ang="0">
                    <a:pos x="T8" y="T9"/>
                  </a:cxn>
                </a:cxnLst>
                <a:rect l="0" t="0" r="r" b="b"/>
                <a:pathLst>
                  <a:path w="30" h="31">
                    <a:moveTo>
                      <a:pt x="27" y="20"/>
                    </a:moveTo>
                    <a:cubicBezTo>
                      <a:pt x="24" y="27"/>
                      <a:pt x="17" y="31"/>
                      <a:pt x="10" y="28"/>
                    </a:cubicBezTo>
                    <a:cubicBezTo>
                      <a:pt x="3" y="25"/>
                      <a:pt x="0" y="17"/>
                      <a:pt x="2" y="10"/>
                    </a:cubicBezTo>
                    <a:cubicBezTo>
                      <a:pt x="5" y="4"/>
                      <a:pt x="13" y="0"/>
                      <a:pt x="20" y="3"/>
                    </a:cubicBezTo>
                    <a:cubicBezTo>
                      <a:pt x="27" y="6"/>
                      <a:pt x="30" y="14"/>
                      <a:pt x="27" y="20"/>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04" name="Freeform 114">
                <a:extLst>
                  <a:ext uri="{FF2B5EF4-FFF2-40B4-BE49-F238E27FC236}">
                    <a16:creationId xmlns:a16="http://schemas.microsoft.com/office/drawing/2014/main" id="{0DBE93A9-FE81-45D4-89FD-8E7933FEF7C1}"/>
                  </a:ext>
                </a:extLst>
              </p:cNvPr>
              <p:cNvSpPr>
                <a:spLocks/>
              </p:cNvSpPr>
              <p:nvPr/>
            </p:nvSpPr>
            <p:spPr bwMode="auto">
              <a:xfrm>
                <a:off x="7802562" y="3497351"/>
                <a:ext cx="123825" cy="120650"/>
              </a:xfrm>
              <a:custGeom>
                <a:avLst/>
                <a:gdLst>
                  <a:gd name="T0" fmla="*/ 28 w 31"/>
                  <a:gd name="T1" fmla="*/ 20 h 30"/>
                  <a:gd name="T2" fmla="*/ 10 w 31"/>
                  <a:gd name="T3" fmla="*/ 28 h 30"/>
                  <a:gd name="T4" fmla="*/ 3 w 31"/>
                  <a:gd name="T5" fmla="*/ 10 h 30"/>
                  <a:gd name="T6" fmla="*/ 20 w 31"/>
                  <a:gd name="T7" fmla="*/ 3 h 30"/>
                  <a:gd name="T8" fmla="*/ 28 w 31"/>
                  <a:gd name="T9" fmla="*/ 20 h 30"/>
                </a:gdLst>
                <a:ahLst/>
                <a:cxnLst>
                  <a:cxn ang="0">
                    <a:pos x="T0" y="T1"/>
                  </a:cxn>
                  <a:cxn ang="0">
                    <a:pos x="T2" y="T3"/>
                  </a:cxn>
                  <a:cxn ang="0">
                    <a:pos x="T4" y="T5"/>
                  </a:cxn>
                  <a:cxn ang="0">
                    <a:pos x="T6" y="T7"/>
                  </a:cxn>
                  <a:cxn ang="0">
                    <a:pos x="T8" y="T9"/>
                  </a:cxn>
                </a:cxnLst>
                <a:rect l="0" t="0" r="r" b="b"/>
                <a:pathLst>
                  <a:path w="31" h="30">
                    <a:moveTo>
                      <a:pt x="28" y="20"/>
                    </a:moveTo>
                    <a:cubicBezTo>
                      <a:pt x="25" y="27"/>
                      <a:pt x="17" y="30"/>
                      <a:pt x="10" y="28"/>
                    </a:cubicBezTo>
                    <a:cubicBezTo>
                      <a:pt x="4" y="25"/>
                      <a:pt x="0" y="17"/>
                      <a:pt x="3" y="10"/>
                    </a:cubicBezTo>
                    <a:cubicBezTo>
                      <a:pt x="6" y="3"/>
                      <a:pt x="14" y="0"/>
                      <a:pt x="20" y="3"/>
                    </a:cubicBezTo>
                    <a:cubicBezTo>
                      <a:pt x="27" y="6"/>
                      <a:pt x="31" y="13"/>
                      <a:pt x="28" y="20"/>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05" name="Freeform 115">
                <a:extLst>
                  <a:ext uri="{FF2B5EF4-FFF2-40B4-BE49-F238E27FC236}">
                    <a16:creationId xmlns:a16="http://schemas.microsoft.com/office/drawing/2014/main" id="{8A449CAB-9492-49F9-92B2-0AB5CCB2BFE2}"/>
                  </a:ext>
                </a:extLst>
              </p:cNvPr>
              <p:cNvSpPr>
                <a:spLocks/>
              </p:cNvSpPr>
              <p:nvPr/>
            </p:nvSpPr>
            <p:spPr bwMode="auto">
              <a:xfrm>
                <a:off x="8272462" y="3446551"/>
                <a:ext cx="119062" cy="119063"/>
              </a:xfrm>
              <a:custGeom>
                <a:avLst/>
                <a:gdLst>
                  <a:gd name="T0" fmla="*/ 20 w 30"/>
                  <a:gd name="T1" fmla="*/ 27 h 30"/>
                  <a:gd name="T2" fmla="*/ 3 w 30"/>
                  <a:gd name="T3" fmla="*/ 20 h 30"/>
                  <a:gd name="T4" fmla="*/ 10 w 30"/>
                  <a:gd name="T5" fmla="*/ 3 h 30"/>
                  <a:gd name="T6" fmla="*/ 27 w 30"/>
                  <a:gd name="T7" fmla="*/ 10 h 30"/>
                  <a:gd name="T8" fmla="*/ 20 w 30"/>
                  <a:gd name="T9" fmla="*/ 27 h 30"/>
                </a:gdLst>
                <a:ahLst/>
                <a:cxnLst>
                  <a:cxn ang="0">
                    <a:pos x="T0" y="T1"/>
                  </a:cxn>
                  <a:cxn ang="0">
                    <a:pos x="T2" y="T3"/>
                  </a:cxn>
                  <a:cxn ang="0">
                    <a:pos x="T4" y="T5"/>
                  </a:cxn>
                  <a:cxn ang="0">
                    <a:pos x="T6" y="T7"/>
                  </a:cxn>
                  <a:cxn ang="0">
                    <a:pos x="T8" y="T9"/>
                  </a:cxn>
                </a:cxnLst>
                <a:rect l="0" t="0" r="r" b="b"/>
                <a:pathLst>
                  <a:path w="30" h="30">
                    <a:moveTo>
                      <a:pt x="20" y="27"/>
                    </a:moveTo>
                    <a:cubicBezTo>
                      <a:pt x="14" y="30"/>
                      <a:pt x="6" y="27"/>
                      <a:pt x="3" y="20"/>
                    </a:cubicBezTo>
                    <a:cubicBezTo>
                      <a:pt x="0" y="14"/>
                      <a:pt x="3" y="6"/>
                      <a:pt x="10" y="3"/>
                    </a:cubicBezTo>
                    <a:cubicBezTo>
                      <a:pt x="17" y="0"/>
                      <a:pt x="25" y="3"/>
                      <a:pt x="27" y="10"/>
                    </a:cubicBezTo>
                    <a:cubicBezTo>
                      <a:pt x="30" y="17"/>
                      <a:pt x="27" y="25"/>
                      <a:pt x="20" y="27"/>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06" name="Freeform 116">
                <a:extLst>
                  <a:ext uri="{FF2B5EF4-FFF2-40B4-BE49-F238E27FC236}">
                    <a16:creationId xmlns:a16="http://schemas.microsoft.com/office/drawing/2014/main" id="{B3B25D40-8665-437C-B737-FB60EB92ABFE}"/>
                  </a:ext>
                </a:extLst>
              </p:cNvPr>
              <p:cNvSpPr>
                <a:spLocks/>
              </p:cNvSpPr>
              <p:nvPr/>
            </p:nvSpPr>
            <p:spPr bwMode="auto">
              <a:xfrm>
                <a:off x="7691437" y="3692614"/>
                <a:ext cx="123825" cy="123825"/>
              </a:xfrm>
              <a:custGeom>
                <a:avLst/>
                <a:gdLst>
                  <a:gd name="T0" fmla="*/ 21 w 31"/>
                  <a:gd name="T1" fmla="*/ 28 h 31"/>
                  <a:gd name="T2" fmla="*/ 3 w 31"/>
                  <a:gd name="T3" fmla="*/ 21 h 31"/>
                  <a:gd name="T4" fmla="*/ 10 w 31"/>
                  <a:gd name="T5" fmla="*/ 3 h 31"/>
                  <a:gd name="T6" fmla="*/ 28 w 31"/>
                  <a:gd name="T7" fmla="*/ 10 h 31"/>
                  <a:gd name="T8" fmla="*/ 21 w 31"/>
                  <a:gd name="T9" fmla="*/ 28 h 31"/>
                </a:gdLst>
                <a:ahLst/>
                <a:cxnLst>
                  <a:cxn ang="0">
                    <a:pos x="T0" y="T1"/>
                  </a:cxn>
                  <a:cxn ang="0">
                    <a:pos x="T2" y="T3"/>
                  </a:cxn>
                  <a:cxn ang="0">
                    <a:pos x="T4" y="T5"/>
                  </a:cxn>
                  <a:cxn ang="0">
                    <a:pos x="T6" y="T7"/>
                  </a:cxn>
                  <a:cxn ang="0">
                    <a:pos x="T8" y="T9"/>
                  </a:cxn>
                </a:cxnLst>
                <a:rect l="0" t="0" r="r" b="b"/>
                <a:pathLst>
                  <a:path w="31" h="31">
                    <a:moveTo>
                      <a:pt x="21" y="28"/>
                    </a:moveTo>
                    <a:cubicBezTo>
                      <a:pt x="14" y="31"/>
                      <a:pt x="6" y="28"/>
                      <a:pt x="3" y="21"/>
                    </a:cubicBezTo>
                    <a:cubicBezTo>
                      <a:pt x="0" y="14"/>
                      <a:pt x="3" y="6"/>
                      <a:pt x="10" y="3"/>
                    </a:cubicBezTo>
                    <a:cubicBezTo>
                      <a:pt x="17" y="0"/>
                      <a:pt x="25" y="4"/>
                      <a:pt x="28" y="10"/>
                    </a:cubicBezTo>
                    <a:cubicBezTo>
                      <a:pt x="31" y="17"/>
                      <a:pt x="28" y="25"/>
                      <a:pt x="21" y="28"/>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07" name="Freeform 117">
                <a:extLst>
                  <a:ext uri="{FF2B5EF4-FFF2-40B4-BE49-F238E27FC236}">
                    <a16:creationId xmlns:a16="http://schemas.microsoft.com/office/drawing/2014/main" id="{8E526EDB-E241-4027-866B-0E1952E26F30}"/>
                  </a:ext>
                </a:extLst>
              </p:cNvPr>
              <p:cNvSpPr>
                <a:spLocks/>
              </p:cNvSpPr>
              <p:nvPr/>
            </p:nvSpPr>
            <p:spPr bwMode="auto">
              <a:xfrm>
                <a:off x="8105775" y="3860889"/>
                <a:ext cx="122237" cy="119063"/>
              </a:xfrm>
              <a:custGeom>
                <a:avLst/>
                <a:gdLst>
                  <a:gd name="T0" fmla="*/ 3 w 31"/>
                  <a:gd name="T1" fmla="*/ 20 h 30"/>
                  <a:gd name="T2" fmla="*/ 10 w 31"/>
                  <a:gd name="T3" fmla="*/ 3 h 30"/>
                  <a:gd name="T4" fmla="*/ 28 w 31"/>
                  <a:gd name="T5" fmla="*/ 10 h 30"/>
                  <a:gd name="T6" fmla="*/ 21 w 31"/>
                  <a:gd name="T7" fmla="*/ 27 h 30"/>
                  <a:gd name="T8" fmla="*/ 3 w 31"/>
                  <a:gd name="T9" fmla="*/ 20 h 30"/>
                </a:gdLst>
                <a:ahLst/>
                <a:cxnLst>
                  <a:cxn ang="0">
                    <a:pos x="T0" y="T1"/>
                  </a:cxn>
                  <a:cxn ang="0">
                    <a:pos x="T2" y="T3"/>
                  </a:cxn>
                  <a:cxn ang="0">
                    <a:pos x="T4" y="T5"/>
                  </a:cxn>
                  <a:cxn ang="0">
                    <a:pos x="T6" y="T7"/>
                  </a:cxn>
                  <a:cxn ang="0">
                    <a:pos x="T8" y="T9"/>
                  </a:cxn>
                </a:cxnLst>
                <a:rect l="0" t="0" r="r" b="b"/>
                <a:pathLst>
                  <a:path w="31" h="30">
                    <a:moveTo>
                      <a:pt x="3" y="20"/>
                    </a:moveTo>
                    <a:cubicBezTo>
                      <a:pt x="0" y="14"/>
                      <a:pt x="4" y="6"/>
                      <a:pt x="10" y="3"/>
                    </a:cubicBezTo>
                    <a:cubicBezTo>
                      <a:pt x="17" y="0"/>
                      <a:pt x="25" y="3"/>
                      <a:pt x="28" y="10"/>
                    </a:cubicBezTo>
                    <a:cubicBezTo>
                      <a:pt x="31" y="17"/>
                      <a:pt x="28" y="25"/>
                      <a:pt x="21" y="27"/>
                    </a:cubicBezTo>
                    <a:cubicBezTo>
                      <a:pt x="14" y="30"/>
                      <a:pt x="6" y="27"/>
                      <a:pt x="3" y="20"/>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08" name="Freeform 118">
                <a:extLst>
                  <a:ext uri="{FF2B5EF4-FFF2-40B4-BE49-F238E27FC236}">
                    <a16:creationId xmlns:a16="http://schemas.microsoft.com/office/drawing/2014/main" id="{470369C3-0827-469C-8614-3EE7BE132C75}"/>
                  </a:ext>
                </a:extLst>
              </p:cNvPr>
              <p:cNvSpPr>
                <a:spLocks/>
              </p:cNvSpPr>
              <p:nvPr/>
            </p:nvSpPr>
            <p:spPr bwMode="auto">
              <a:xfrm>
                <a:off x="7858125" y="3278276"/>
                <a:ext cx="119062" cy="123825"/>
              </a:xfrm>
              <a:custGeom>
                <a:avLst/>
                <a:gdLst>
                  <a:gd name="T0" fmla="*/ 3 w 30"/>
                  <a:gd name="T1" fmla="*/ 21 h 31"/>
                  <a:gd name="T2" fmla="*/ 10 w 30"/>
                  <a:gd name="T3" fmla="*/ 3 h 31"/>
                  <a:gd name="T4" fmla="*/ 27 w 30"/>
                  <a:gd name="T5" fmla="*/ 10 h 31"/>
                  <a:gd name="T6" fmla="*/ 20 w 30"/>
                  <a:gd name="T7" fmla="*/ 28 h 31"/>
                  <a:gd name="T8" fmla="*/ 3 w 30"/>
                  <a:gd name="T9" fmla="*/ 21 h 31"/>
                </a:gdLst>
                <a:ahLst/>
                <a:cxnLst>
                  <a:cxn ang="0">
                    <a:pos x="T0" y="T1"/>
                  </a:cxn>
                  <a:cxn ang="0">
                    <a:pos x="T2" y="T3"/>
                  </a:cxn>
                  <a:cxn ang="0">
                    <a:pos x="T4" y="T5"/>
                  </a:cxn>
                  <a:cxn ang="0">
                    <a:pos x="T6" y="T7"/>
                  </a:cxn>
                  <a:cxn ang="0">
                    <a:pos x="T8" y="T9"/>
                  </a:cxn>
                </a:cxnLst>
                <a:rect l="0" t="0" r="r" b="b"/>
                <a:pathLst>
                  <a:path w="30" h="31">
                    <a:moveTo>
                      <a:pt x="3" y="21"/>
                    </a:moveTo>
                    <a:cubicBezTo>
                      <a:pt x="0" y="14"/>
                      <a:pt x="3" y="6"/>
                      <a:pt x="10" y="3"/>
                    </a:cubicBezTo>
                    <a:cubicBezTo>
                      <a:pt x="17" y="0"/>
                      <a:pt x="24" y="4"/>
                      <a:pt x="27" y="10"/>
                    </a:cubicBezTo>
                    <a:cubicBezTo>
                      <a:pt x="30" y="17"/>
                      <a:pt x="27" y="25"/>
                      <a:pt x="20" y="28"/>
                    </a:cubicBezTo>
                    <a:cubicBezTo>
                      <a:pt x="14" y="31"/>
                      <a:pt x="6" y="28"/>
                      <a:pt x="3" y="21"/>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09" name="Freeform 119">
                <a:extLst>
                  <a:ext uri="{FF2B5EF4-FFF2-40B4-BE49-F238E27FC236}">
                    <a16:creationId xmlns:a16="http://schemas.microsoft.com/office/drawing/2014/main" id="{7AC1E8D8-E1AB-4C0F-B4DA-40BD8101D237}"/>
                  </a:ext>
                </a:extLst>
              </p:cNvPr>
              <p:cNvSpPr>
                <a:spLocks/>
              </p:cNvSpPr>
              <p:nvPr/>
            </p:nvSpPr>
            <p:spPr bwMode="auto">
              <a:xfrm>
                <a:off x="7910512" y="3752939"/>
                <a:ext cx="119062" cy="123825"/>
              </a:xfrm>
              <a:custGeom>
                <a:avLst/>
                <a:gdLst>
                  <a:gd name="T0" fmla="*/ 27 w 30"/>
                  <a:gd name="T1" fmla="*/ 20 h 31"/>
                  <a:gd name="T2" fmla="*/ 10 w 30"/>
                  <a:gd name="T3" fmla="*/ 28 h 31"/>
                  <a:gd name="T4" fmla="*/ 3 w 30"/>
                  <a:gd name="T5" fmla="*/ 10 h 31"/>
                  <a:gd name="T6" fmla="*/ 20 w 30"/>
                  <a:gd name="T7" fmla="*/ 3 h 31"/>
                  <a:gd name="T8" fmla="*/ 27 w 30"/>
                  <a:gd name="T9" fmla="*/ 20 h 31"/>
                </a:gdLst>
                <a:ahLst/>
                <a:cxnLst>
                  <a:cxn ang="0">
                    <a:pos x="T0" y="T1"/>
                  </a:cxn>
                  <a:cxn ang="0">
                    <a:pos x="T2" y="T3"/>
                  </a:cxn>
                  <a:cxn ang="0">
                    <a:pos x="T4" y="T5"/>
                  </a:cxn>
                  <a:cxn ang="0">
                    <a:pos x="T6" y="T7"/>
                  </a:cxn>
                  <a:cxn ang="0">
                    <a:pos x="T8" y="T9"/>
                  </a:cxn>
                </a:cxnLst>
                <a:rect l="0" t="0" r="r" b="b"/>
                <a:pathLst>
                  <a:path w="30" h="31">
                    <a:moveTo>
                      <a:pt x="27" y="20"/>
                    </a:moveTo>
                    <a:cubicBezTo>
                      <a:pt x="25" y="27"/>
                      <a:pt x="17" y="31"/>
                      <a:pt x="10" y="28"/>
                    </a:cubicBezTo>
                    <a:cubicBezTo>
                      <a:pt x="3" y="25"/>
                      <a:pt x="0" y="17"/>
                      <a:pt x="3" y="10"/>
                    </a:cubicBezTo>
                    <a:cubicBezTo>
                      <a:pt x="5" y="4"/>
                      <a:pt x="13" y="0"/>
                      <a:pt x="20" y="3"/>
                    </a:cubicBezTo>
                    <a:cubicBezTo>
                      <a:pt x="27" y="6"/>
                      <a:pt x="30" y="13"/>
                      <a:pt x="27" y="20"/>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10" name="Freeform 120">
                <a:extLst>
                  <a:ext uri="{FF2B5EF4-FFF2-40B4-BE49-F238E27FC236}">
                    <a16:creationId xmlns:a16="http://schemas.microsoft.com/office/drawing/2014/main" id="{A1CC3A5D-587D-4EBB-93EB-DDD48E51D416}"/>
                  </a:ext>
                </a:extLst>
              </p:cNvPr>
              <p:cNvSpPr>
                <a:spLocks/>
              </p:cNvSpPr>
              <p:nvPr/>
            </p:nvSpPr>
            <p:spPr bwMode="auto">
              <a:xfrm>
                <a:off x="8164512" y="3644989"/>
                <a:ext cx="119062" cy="120650"/>
              </a:xfrm>
              <a:custGeom>
                <a:avLst/>
                <a:gdLst>
                  <a:gd name="T0" fmla="*/ 10 w 30"/>
                  <a:gd name="T1" fmla="*/ 27 h 30"/>
                  <a:gd name="T2" fmla="*/ 3 w 30"/>
                  <a:gd name="T3" fmla="*/ 10 h 30"/>
                  <a:gd name="T4" fmla="*/ 20 w 30"/>
                  <a:gd name="T5" fmla="*/ 2 h 30"/>
                  <a:gd name="T6" fmla="*/ 28 w 30"/>
                  <a:gd name="T7" fmla="*/ 20 h 30"/>
                  <a:gd name="T8" fmla="*/ 10 w 30"/>
                  <a:gd name="T9" fmla="*/ 27 h 30"/>
                </a:gdLst>
                <a:ahLst/>
                <a:cxnLst>
                  <a:cxn ang="0">
                    <a:pos x="T0" y="T1"/>
                  </a:cxn>
                  <a:cxn ang="0">
                    <a:pos x="T2" y="T3"/>
                  </a:cxn>
                  <a:cxn ang="0">
                    <a:pos x="T4" y="T5"/>
                  </a:cxn>
                  <a:cxn ang="0">
                    <a:pos x="T6" y="T7"/>
                  </a:cxn>
                  <a:cxn ang="0">
                    <a:pos x="T8" y="T9"/>
                  </a:cxn>
                </a:cxnLst>
                <a:rect l="0" t="0" r="r" b="b"/>
                <a:pathLst>
                  <a:path w="30" h="30">
                    <a:moveTo>
                      <a:pt x="10" y="27"/>
                    </a:moveTo>
                    <a:cubicBezTo>
                      <a:pt x="4" y="24"/>
                      <a:pt x="0" y="17"/>
                      <a:pt x="3" y="10"/>
                    </a:cubicBezTo>
                    <a:cubicBezTo>
                      <a:pt x="6" y="3"/>
                      <a:pt x="13" y="0"/>
                      <a:pt x="20" y="2"/>
                    </a:cubicBezTo>
                    <a:cubicBezTo>
                      <a:pt x="27" y="5"/>
                      <a:pt x="30" y="13"/>
                      <a:pt x="28" y="20"/>
                    </a:cubicBezTo>
                    <a:cubicBezTo>
                      <a:pt x="25" y="27"/>
                      <a:pt x="17" y="30"/>
                      <a:pt x="10" y="27"/>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grpSp>
        <p:grpSp>
          <p:nvGrpSpPr>
            <p:cNvPr id="112" name="Group 111">
              <a:extLst>
                <a:ext uri="{FF2B5EF4-FFF2-40B4-BE49-F238E27FC236}">
                  <a16:creationId xmlns:a16="http://schemas.microsoft.com/office/drawing/2014/main" id="{DD5C173C-D623-4939-9923-B31FEB77795B}"/>
                </a:ext>
              </a:extLst>
            </p:cNvPr>
            <p:cNvGrpSpPr>
              <a:grpSpLocks/>
            </p:cNvGrpSpPr>
            <p:nvPr/>
          </p:nvGrpSpPr>
          <p:grpSpPr>
            <a:xfrm>
              <a:off x="13442629" y="6698349"/>
              <a:ext cx="543615" cy="544392"/>
              <a:chOff x="5148701" y="3067139"/>
              <a:chExt cx="1111250" cy="1112838"/>
            </a:xfrm>
          </p:grpSpPr>
          <p:sp>
            <p:nvSpPr>
              <p:cNvPr id="116" name="Oval 84">
                <a:extLst>
                  <a:ext uri="{FF2B5EF4-FFF2-40B4-BE49-F238E27FC236}">
                    <a16:creationId xmlns:a16="http://schemas.microsoft.com/office/drawing/2014/main" id="{CFA4E44B-73C7-4659-BFA9-134926A3657D}"/>
                  </a:ext>
                </a:extLst>
              </p:cNvPr>
              <p:cNvSpPr>
                <a:spLocks noChangeArrowheads="1"/>
              </p:cNvSpPr>
              <p:nvPr/>
            </p:nvSpPr>
            <p:spPr bwMode="auto">
              <a:xfrm>
                <a:off x="5148701" y="3067139"/>
                <a:ext cx="1111250" cy="1112838"/>
              </a:xfrm>
              <a:prstGeom prst="ellipse">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17" name="Freeform 85">
                <a:extLst>
                  <a:ext uri="{FF2B5EF4-FFF2-40B4-BE49-F238E27FC236}">
                    <a16:creationId xmlns:a16="http://schemas.microsoft.com/office/drawing/2014/main" id="{DC710A74-D67C-4865-A3AC-E291B821F04D}"/>
                  </a:ext>
                </a:extLst>
              </p:cNvPr>
              <p:cNvSpPr>
                <a:spLocks noEditPoints="1"/>
              </p:cNvSpPr>
              <p:nvPr/>
            </p:nvSpPr>
            <p:spPr bwMode="auto">
              <a:xfrm>
                <a:off x="5418137" y="3457664"/>
                <a:ext cx="454025" cy="439738"/>
              </a:xfrm>
              <a:custGeom>
                <a:avLst/>
                <a:gdLst>
                  <a:gd name="T0" fmla="*/ 15 w 114"/>
                  <a:gd name="T1" fmla="*/ 71 h 110"/>
                  <a:gd name="T2" fmla="*/ 20 w 114"/>
                  <a:gd name="T3" fmla="*/ 68 h 110"/>
                  <a:gd name="T4" fmla="*/ 27 w 114"/>
                  <a:gd name="T5" fmla="*/ 61 h 110"/>
                  <a:gd name="T6" fmla="*/ 56 w 114"/>
                  <a:gd name="T7" fmla="*/ 58 h 110"/>
                  <a:gd name="T8" fmla="*/ 60 w 114"/>
                  <a:gd name="T9" fmla="*/ 59 h 110"/>
                  <a:gd name="T10" fmla="*/ 72 w 114"/>
                  <a:gd name="T11" fmla="*/ 59 h 110"/>
                  <a:gd name="T12" fmla="*/ 80 w 114"/>
                  <a:gd name="T13" fmla="*/ 66 h 110"/>
                  <a:gd name="T14" fmla="*/ 73 w 114"/>
                  <a:gd name="T15" fmla="*/ 74 h 110"/>
                  <a:gd name="T16" fmla="*/ 58 w 114"/>
                  <a:gd name="T17" fmla="*/ 74 h 110"/>
                  <a:gd name="T18" fmla="*/ 73 w 114"/>
                  <a:gd name="T19" fmla="*/ 74 h 110"/>
                  <a:gd name="T20" fmla="*/ 80 w 114"/>
                  <a:gd name="T21" fmla="*/ 66 h 110"/>
                  <a:gd name="T22" fmla="*/ 72 w 114"/>
                  <a:gd name="T23" fmla="*/ 59 h 110"/>
                  <a:gd name="T24" fmla="*/ 60 w 114"/>
                  <a:gd name="T25" fmla="*/ 59 h 110"/>
                  <a:gd name="T26" fmla="*/ 56 w 114"/>
                  <a:gd name="T27" fmla="*/ 58 h 110"/>
                  <a:gd name="T28" fmla="*/ 27 w 114"/>
                  <a:gd name="T29" fmla="*/ 61 h 110"/>
                  <a:gd name="T30" fmla="*/ 20 w 114"/>
                  <a:gd name="T31" fmla="*/ 68 h 110"/>
                  <a:gd name="T32" fmla="*/ 15 w 114"/>
                  <a:gd name="T33" fmla="*/ 71 h 110"/>
                  <a:gd name="T34" fmla="*/ 6 w 114"/>
                  <a:gd name="T35" fmla="*/ 82 h 110"/>
                  <a:gd name="T36" fmla="*/ 11 w 114"/>
                  <a:gd name="T37" fmla="*/ 79 h 110"/>
                  <a:gd name="T38" fmla="*/ 6 w 114"/>
                  <a:gd name="T39" fmla="*/ 82 h 110"/>
                  <a:gd name="T40" fmla="*/ 0 w 114"/>
                  <a:gd name="T41" fmla="*/ 73 h 110"/>
                  <a:gd name="T42" fmla="*/ 12 w 114"/>
                  <a:gd name="T43" fmla="*/ 65 h 110"/>
                  <a:gd name="T44" fmla="*/ 36 w 114"/>
                  <a:gd name="T45" fmla="*/ 102 h 110"/>
                  <a:gd name="T46" fmla="*/ 24 w 114"/>
                  <a:gd name="T47" fmla="*/ 110 h 110"/>
                  <a:gd name="T48" fmla="*/ 36 w 114"/>
                  <a:gd name="T49" fmla="*/ 102 h 110"/>
                  <a:gd name="T50" fmla="*/ 12 w 114"/>
                  <a:gd name="T51" fmla="*/ 65 h 110"/>
                  <a:gd name="T52" fmla="*/ 0 w 114"/>
                  <a:gd name="T53" fmla="*/ 73 h 110"/>
                  <a:gd name="T54" fmla="*/ 80 w 114"/>
                  <a:gd name="T55" fmla="*/ 0 h 110"/>
                  <a:gd name="T56" fmla="*/ 80 w 114"/>
                  <a:gd name="T57" fmla="*/ 54 h 110"/>
                  <a:gd name="T58" fmla="*/ 95 w 114"/>
                  <a:gd name="T59" fmla="*/ 52 h 110"/>
                  <a:gd name="T60" fmla="*/ 97 w 114"/>
                  <a:gd name="T61" fmla="*/ 35 h 110"/>
                  <a:gd name="T62" fmla="*/ 80 w 114"/>
                  <a:gd name="T63" fmla="*/ 0 h 110"/>
                  <a:gd name="T64" fmla="*/ 63 w 114"/>
                  <a:gd name="T65" fmla="*/ 35 h 110"/>
                  <a:gd name="T66" fmla="*/ 65 w 114"/>
                  <a:gd name="T67" fmla="*/ 52 h 110"/>
                  <a:gd name="T68" fmla="*/ 112 w 114"/>
                  <a:gd name="T69" fmla="*/ 47 h 110"/>
                  <a:gd name="T70" fmla="*/ 114 w 114"/>
                  <a:gd name="T71" fmla="*/ 35 h 110"/>
                  <a:gd name="T72" fmla="*/ 80 w 114"/>
                  <a:gd name="T73" fmla="*/ 0 h 110"/>
                  <a:gd name="T74" fmla="*/ 46 w 114"/>
                  <a:gd name="T75" fmla="*/ 35 h 110"/>
                  <a:gd name="T76" fmla="*/ 48 w 114"/>
                  <a:gd name="T77" fmla="*/ 47 h 110"/>
                  <a:gd name="T78" fmla="*/ 46 w 114"/>
                  <a:gd name="T79" fmla="*/ 35 h 110"/>
                  <a:gd name="T80" fmla="*/ 114 w 114"/>
                  <a:gd name="T81" fmla="*/ 35 h 110"/>
                  <a:gd name="T82" fmla="*/ 106 w 114"/>
                  <a:gd name="T83" fmla="*/ 13 h 110"/>
                  <a:gd name="T84" fmla="*/ 80 w 114"/>
                  <a:gd name="T85" fmla="*/ 19 h 110"/>
                  <a:gd name="T86" fmla="*/ 54 w 114"/>
                  <a:gd name="T87" fmla="*/ 1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10">
                    <a:moveTo>
                      <a:pt x="15" y="71"/>
                    </a:moveTo>
                    <a:cubicBezTo>
                      <a:pt x="20" y="68"/>
                      <a:pt x="20" y="68"/>
                      <a:pt x="20" y="68"/>
                    </a:cubicBezTo>
                    <a:cubicBezTo>
                      <a:pt x="27" y="61"/>
                      <a:pt x="27" y="61"/>
                      <a:pt x="27" y="61"/>
                    </a:cubicBezTo>
                    <a:cubicBezTo>
                      <a:pt x="35" y="52"/>
                      <a:pt x="49" y="52"/>
                      <a:pt x="56" y="58"/>
                    </a:cubicBezTo>
                    <a:cubicBezTo>
                      <a:pt x="57" y="59"/>
                      <a:pt x="59" y="59"/>
                      <a:pt x="60" y="59"/>
                    </a:cubicBezTo>
                    <a:cubicBezTo>
                      <a:pt x="72" y="59"/>
                      <a:pt x="72" y="59"/>
                      <a:pt x="72" y="59"/>
                    </a:cubicBezTo>
                    <a:cubicBezTo>
                      <a:pt x="77" y="59"/>
                      <a:pt x="80" y="62"/>
                      <a:pt x="80" y="66"/>
                    </a:cubicBezTo>
                    <a:cubicBezTo>
                      <a:pt x="80" y="70"/>
                      <a:pt x="77" y="73"/>
                      <a:pt x="73" y="74"/>
                    </a:cubicBezTo>
                    <a:cubicBezTo>
                      <a:pt x="58" y="74"/>
                      <a:pt x="58" y="74"/>
                      <a:pt x="58" y="74"/>
                    </a:cubicBezTo>
                    <a:cubicBezTo>
                      <a:pt x="73" y="74"/>
                      <a:pt x="73" y="74"/>
                      <a:pt x="73" y="74"/>
                    </a:cubicBezTo>
                    <a:cubicBezTo>
                      <a:pt x="77" y="73"/>
                      <a:pt x="80" y="70"/>
                      <a:pt x="80" y="66"/>
                    </a:cubicBezTo>
                    <a:cubicBezTo>
                      <a:pt x="80" y="62"/>
                      <a:pt x="77" y="59"/>
                      <a:pt x="72" y="59"/>
                    </a:cubicBezTo>
                    <a:cubicBezTo>
                      <a:pt x="60" y="59"/>
                      <a:pt x="60" y="59"/>
                      <a:pt x="60" y="59"/>
                    </a:cubicBezTo>
                    <a:cubicBezTo>
                      <a:pt x="59" y="59"/>
                      <a:pt x="57" y="59"/>
                      <a:pt x="56" y="58"/>
                    </a:cubicBezTo>
                    <a:cubicBezTo>
                      <a:pt x="49" y="52"/>
                      <a:pt x="35" y="52"/>
                      <a:pt x="27" y="61"/>
                    </a:cubicBezTo>
                    <a:cubicBezTo>
                      <a:pt x="20" y="68"/>
                      <a:pt x="20" y="68"/>
                      <a:pt x="20" y="68"/>
                    </a:cubicBezTo>
                    <a:lnTo>
                      <a:pt x="15" y="71"/>
                    </a:lnTo>
                    <a:close/>
                    <a:moveTo>
                      <a:pt x="6" y="82"/>
                    </a:moveTo>
                    <a:cubicBezTo>
                      <a:pt x="11" y="79"/>
                      <a:pt x="11" y="79"/>
                      <a:pt x="11" y="79"/>
                    </a:cubicBezTo>
                    <a:lnTo>
                      <a:pt x="6" y="82"/>
                    </a:lnTo>
                    <a:close/>
                    <a:moveTo>
                      <a:pt x="0" y="73"/>
                    </a:moveTo>
                    <a:cubicBezTo>
                      <a:pt x="12" y="65"/>
                      <a:pt x="12" y="65"/>
                      <a:pt x="12" y="65"/>
                    </a:cubicBezTo>
                    <a:cubicBezTo>
                      <a:pt x="36" y="102"/>
                      <a:pt x="36" y="102"/>
                      <a:pt x="36" y="102"/>
                    </a:cubicBezTo>
                    <a:cubicBezTo>
                      <a:pt x="24" y="110"/>
                      <a:pt x="24" y="110"/>
                      <a:pt x="24" y="110"/>
                    </a:cubicBezTo>
                    <a:cubicBezTo>
                      <a:pt x="36" y="102"/>
                      <a:pt x="36" y="102"/>
                      <a:pt x="36" y="102"/>
                    </a:cubicBezTo>
                    <a:cubicBezTo>
                      <a:pt x="12" y="65"/>
                      <a:pt x="12" y="65"/>
                      <a:pt x="12" y="65"/>
                    </a:cubicBezTo>
                    <a:lnTo>
                      <a:pt x="0" y="73"/>
                    </a:lnTo>
                    <a:close/>
                    <a:moveTo>
                      <a:pt x="80" y="0"/>
                    </a:moveTo>
                    <a:cubicBezTo>
                      <a:pt x="80" y="54"/>
                      <a:pt x="80" y="54"/>
                      <a:pt x="80" y="54"/>
                    </a:cubicBezTo>
                    <a:moveTo>
                      <a:pt x="95" y="52"/>
                    </a:moveTo>
                    <a:cubicBezTo>
                      <a:pt x="96" y="47"/>
                      <a:pt x="97" y="41"/>
                      <a:pt x="97" y="35"/>
                    </a:cubicBezTo>
                    <a:cubicBezTo>
                      <a:pt x="97" y="16"/>
                      <a:pt x="90" y="0"/>
                      <a:pt x="80" y="0"/>
                    </a:cubicBezTo>
                    <a:cubicBezTo>
                      <a:pt x="70" y="0"/>
                      <a:pt x="63" y="16"/>
                      <a:pt x="63" y="35"/>
                    </a:cubicBezTo>
                    <a:cubicBezTo>
                      <a:pt x="63" y="41"/>
                      <a:pt x="64" y="47"/>
                      <a:pt x="65" y="52"/>
                    </a:cubicBezTo>
                    <a:moveTo>
                      <a:pt x="112" y="47"/>
                    </a:moveTo>
                    <a:cubicBezTo>
                      <a:pt x="113" y="43"/>
                      <a:pt x="114" y="39"/>
                      <a:pt x="114" y="35"/>
                    </a:cubicBezTo>
                    <a:cubicBezTo>
                      <a:pt x="114" y="16"/>
                      <a:pt x="99" y="0"/>
                      <a:pt x="80" y="0"/>
                    </a:cubicBezTo>
                    <a:cubicBezTo>
                      <a:pt x="61" y="0"/>
                      <a:pt x="46" y="16"/>
                      <a:pt x="46" y="35"/>
                    </a:cubicBezTo>
                    <a:cubicBezTo>
                      <a:pt x="46" y="39"/>
                      <a:pt x="47" y="43"/>
                      <a:pt x="48" y="47"/>
                    </a:cubicBezTo>
                    <a:moveTo>
                      <a:pt x="46" y="35"/>
                    </a:moveTo>
                    <a:cubicBezTo>
                      <a:pt x="114" y="35"/>
                      <a:pt x="114" y="35"/>
                      <a:pt x="114" y="35"/>
                    </a:cubicBezTo>
                    <a:moveTo>
                      <a:pt x="106" y="13"/>
                    </a:moveTo>
                    <a:cubicBezTo>
                      <a:pt x="100" y="17"/>
                      <a:pt x="91" y="19"/>
                      <a:pt x="80" y="19"/>
                    </a:cubicBezTo>
                    <a:cubicBezTo>
                      <a:pt x="69" y="19"/>
                      <a:pt x="60" y="17"/>
                      <a:pt x="54" y="13"/>
                    </a:cubicBezTo>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18" name="Freeform 86">
                <a:extLst>
                  <a:ext uri="{FF2B5EF4-FFF2-40B4-BE49-F238E27FC236}">
                    <a16:creationId xmlns:a16="http://schemas.microsoft.com/office/drawing/2014/main" id="{FA277B53-5DAC-436D-B90D-4875FF144855}"/>
                  </a:ext>
                </a:extLst>
              </p:cNvPr>
              <p:cNvSpPr>
                <a:spLocks/>
              </p:cNvSpPr>
              <p:nvPr/>
            </p:nvSpPr>
            <p:spPr bwMode="auto">
              <a:xfrm>
                <a:off x="5545137" y="3692614"/>
                <a:ext cx="334962" cy="152400"/>
              </a:xfrm>
              <a:custGeom>
                <a:avLst/>
                <a:gdLst>
                  <a:gd name="T0" fmla="*/ 47 w 84"/>
                  <a:gd name="T1" fmla="*/ 10 h 38"/>
                  <a:gd name="T2" fmla="*/ 66 w 84"/>
                  <a:gd name="T3" fmla="*/ 5 h 38"/>
                  <a:gd name="T4" fmla="*/ 70 w 84"/>
                  <a:gd name="T5" fmla="*/ 3 h 38"/>
                  <a:gd name="T6" fmla="*/ 84 w 84"/>
                  <a:gd name="T7" fmla="*/ 8 h 38"/>
                  <a:gd name="T8" fmla="*/ 79 w 84"/>
                  <a:gd name="T9" fmla="*/ 11 h 38"/>
                  <a:gd name="T10" fmla="*/ 76 w 84"/>
                  <a:gd name="T11" fmla="*/ 13 h 38"/>
                  <a:gd name="T12" fmla="*/ 59 w 84"/>
                  <a:gd name="T13" fmla="*/ 23 h 38"/>
                  <a:gd name="T14" fmla="*/ 39 w 84"/>
                  <a:gd name="T15" fmla="*/ 31 h 38"/>
                  <a:gd name="T16" fmla="*/ 9 w 84"/>
                  <a:gd name="T17" fmla="*/ 32 h 38"/>
                  <a:gd name="T18" fmla="*/ 0 w 84"/>
                  <a:gd name="T19" fmla="*/ 38 h 38"/>
                  <a:gd name="T20" fmla="*/ 9 w 84"/>
                  <a:gd name="T21" fmla="*/ 32 h 38"/>
                  <a:gd name="T22" fmla="*/ 39 w 84"/>
                  <a:gd name="T23" fmla="*/ 31 h 38"/>
                  <a:gd name="T24" fmla="*/ 59 w 84"/>
                  <a:gd name="T25" fmla="*/ 23 h 38"/>
                  <a:gd name="T26" fmla="*/ 76 w 84"/>
                  <a:gd name="T27" fmla="*/ 13 h 38"/>
                  <a:gd name="T28" fmla="*/ 79 w 84"/>
                  <a:gd name="T29" fmla="*/ 11 h 38"/>
                  <a:gd name="T30" fmla="*/ 84 w 84"/>
                  <a:gd name="T31" fmla="*/ 8 h 38"/>
                  <a:gd name="T32" fmla="*/ 70 w 84"/>
                  <a:gd name="T33" fmla="*/ 3 h 38"/>
                  <a:gd name="T34" fmla="*/ 66 w 84"/>
                  <a:gd name="T35" fmla="*/ 5 h 38"/>
                  <a:gd name="T36" fmla="*/ 47 w 84"/>
                  <a:gd name="T3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38">
                    <a:moveTo>
                      <a:pt x="47" y="10"/>
                    </a:moveTo>
                    <a:cubicBezTo>
                      <a:pt x="47" y="10"/>
                      <a:pt x="53" y="9"/>
                      <a:pt x="66" y="5"/>
                    </a:cubicBezTo>
                    <a:cubicBezTo>
                      <a:pt x="67" y="5"/>
                      <a:pt x="69" y="4"/>
                      <a:pt x="70" y="3"/>
                    </a:cubicBezTo>
                    <a:cubicBezTo>
                      <a:pt x="76" y="0"/>
                      <a:pt x="81" y="2"/>
                      <a:pt x="84" y="8"/>
                    </a:cubicBezTo>
                    <a:cubicBezTo>
                      <a:pt x="83" y="9"/>
                      <a:pt x="81" y="10"/>
                      <a:pt x="79" y="11"/>
                    </a:cubicBezTo>
                    <a:cubicBezTo>
                      <a:pt x="76" y="13"/>
                      <a:pt x="76" y="13"/>
                      <a:pt x="76" y="13"/>
                    </a:cubicBezTo>
                    <a:cubicBezTo>
                      <a:pt x="71" y="16"/>
                      <a:pt x="65" y="21"/>
                      <a:pt x="59" y="23"/>
                    </a:cubicBezTo>
                    <a:cubicBezTo>
                      <a:pt x="50" y="29"/>
                      <a:pt x="49" y="31"/>
                      <a:pt x="39" y="31"/>
                    </a:cubicBezTo>
                    <a:cubicBezTo>
                      <a:pt x="9" y="32"/>
                      <a:pt x="9" y="32"/>
                      <a:pt x="9" y="32"/>
                    </a:cubicBezTo>
                    <a:cubicBezTo>
                      <a:pt x="0" y="38"/>
                      <a:pt x="0" y="38"/>
                      <a:pt x="0" y="38"/>
                    </a:cubicBezTo>
                    <a:cubicBezTo>
                      <a:pt x="9" y="32"/>
                      <a:pt x="9" y="32"/>
                      <a:pt x="9" y="32"/>
                    </a:cubicBezTo>
                    <a:cubicBezTo>
                      <a:pt x="39" y="31"/>
                      <a:pt x="39" y="31"/>
                      <a:pt x="39" y="31"/>
                    </a:cubicBezTo>
                    <a:cubicBezTo>
                      <a:pt x="49" y="31"/>
                      <a:pt x="50" y="29"/>
                      <a:pt x="59" y="23"/>
                    </a:cubicBezTo>
                    <a:cubicBezTo>
                      <a:pt x="65" y="21"/>
                      <a:pt x="71" y="16"/>
                      <a:pt x="76" y="13"/>
                    </a:cubicBezTo>
                    <a:cubicBezTo>
                      <a:pt x="79" y="11"/>
                      <a:pt x="79" y="11"/>
                      <a:pt x="79" y="11"/>
                    </a:cubicBezTo>
                    <a:cubicBezTo>
                      <a:pt x="81" y="10"/>
                      <a:pt x="83" y="9"/>
                      <a:pt x="84" y="8"/>
                    </a:cubicBezTo>
                    <a:cubicBezTo>
                      <a:pt x="81" y="2"/>
                      <a:pt x="76" y="0"/>
                      <a:pt x="70" y="3"/>
                    </a:cubicBezTo>
                    <a:cubicBezTo>
                      <a:pt x="69" y="4"/>
                      <a:pt x="67" y="5"/>
                      <a:pt x="66" y="5"/>
                    </a:cubicBezTo>
                    <a:cubicBezTo>
                      <a:pt x="53" y="9"/>
                      <a:pt x="47" y="10"/>
                      <a:pt x="47" y="10"/>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19" name="Freeform 87">
                <a:extLst>
                  <a:ext uri="{FF2B5EF4-FFF2-40B4-BE49-F238E27FC236}">
                    <a16:creationId xmlns:a16="http://schemas.microsoft.com/office/drawing/2014/main" id="{4300EF15-F586-43D6-91C2-3E727775DB7B}"/>
                  </a:ext>
                </a:extLst>
              </p:cNvPr>
              <p:cNvSpPr>
                <a:spLocks/>
              </p:cNvSpPr>
              <p:nvPr/>
            </p:nvSpPr>
            <p:spPr bwMode="auto">
              <a:xfrm>
                <a:off x="5732462" y="3259226"/>
                <a:ext cx="111125" cy="111125"/>
              </a:xfrm>
              <a:custGeom>
                <a:avLst/>
                <a:gdLst>
                  <a:gd name="T0" fmla="*/ 21 w 28"/>
                  <a:gd name="T1" fmla="*/ 21 h 28"/>
                  <a:gd name="T2" fmla="*/ 1 w 28"/>
                  <a:gd name="T3" fmla="*/ 27 h 28"/>
                  <a:gd name="T4" fmla="*/ 7 w 28"/>
                  <a:gd name="T5" fmla="*/ 7 h 28"/>
                  <a:gd name="T6" fmla="*/ 26 w 28"/>
                  <a:gd name="T7" fmla="*/ 2 h 28"/>
                  <a:gd name="T8" fmla="*/ 21 w 28"/>
                  <a:gd name="T9" fmla="*/ 21 h 28"/>
                </a:gdLst>
                <a:ahLst/>
                <a:cxnLst>
                  <a:cxn ang="0">
                    <a:pos x="T0" y="T1"/>
                  </a:cxn>
                  <a:cxn ang="0">
                    <a:pos x="T2" y="T3"/>
                  </a:cxn>
                  <a:cxn ang="0">
                    <a:pos x="T4" y="T5"/>
                  </a:cxn>
                  <a:cxn ang="0">
                    <a:pos x="T6" y="T7"/>
                  </a:cxn>
                  <a:cxn ang="0">
                    <a:pos x="T8" y="T9"/>
                  </a:cxn>
                </a:cxnLst>
                <a:rect l="0" t="0" r="r" b="b"/>
                <a:pathLst>
                  <a:path w="28" h="28">
                    <a:moveTo>
                      <a:pt x="21" y="21"/>
                    </a:moveTo>
                    <a:cubicBezTo>
                      <a:pt x="14" y="28"/>
                      <a:pt x="1" y="27"/>
                      <a:pt x="1" y="27"/>
                    </a:cubicBezTo>
                    <a:cubicBezTo>
                      <a:pt x="1" y="27"/>
                      <a:pt x="0" y="14"/>
                      <a:pt x="7" y="7"/>
                    </a:cubicBezTo>
                    <a:cubicBezTo>
                      <a:pt x="14" y="0"/>
                      <a:pt x="26" y="2"/>
                      <a:pt x="26" y="2"/>
                    </a:cubicBezTo>
                    <a:cubicBezTo>
                      <a:pt x="26" y="2"/>
                      <a:pt x="28" y="14"/>
                      <a:pt x="21" y="21"/>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20" name="Freeform 88">
                <a:extLst>
                  <a:ext uri="{FF2B5EF4-FFF2-40B4-BE49-F238E27FC236}">
                    <a16:creationId xmlns:a16="http://schemas.microsoft.com/office/drawing/2014/main" id="{2C077549-1A4F-42E4-899F-445E9A1E9D49}"/>
                  </a:ext>
                </a:extLst>
              </p:cNvPr>
              <p:cNvSpPr>
                <a:spLocks/>
              </p:cNvSpPr>
              <p:nvPr/>
            </p:nvSpPr>
            <p:spPr bwMode="auto">
              <a:xfrm>
                <a:off x="5629275" y="3306851"/>
                <a:ext cx="111125" cy="111125"/>
              </a:xfrm>
              <a:custGeom>
                <a:avLst/>
                <a:gdLst>
                  <a:gd name="T0" fmla="*/ 21 w 28"/>
                  <a:gd name="T1" fmla="*/ 7 h 28"/>
                  <a:gd name="T2" fmla="*/ 27 w 28"/>
                  <a:gd name="T3" fmla="*/ 27 h 28"/>
                  <a:gd name="T4" fmla="*/ 7 w 28"/>
                  <a:gd name="T5" fmla="*/ 21 h 28"/>
                  <a:gd name="T6" fmla="*/ 1 w 28"/>
                  <a:gd name="T7" fmla="*/ 1 h 28"/>
                  <a:gd name="T8" fmla="*/ 21 w 28"/>
                  <a:gd name="T9" fmla="*/ 7 h 28"/>
                </a:gdLst>
                <a:ahLst/>
                <a:cxnLst>
                  <a:cxn ang="0">
                    <a:pos x="T0" y="T1"/>
                  </a:cxn>
                  <a:cxn ang="0">
                    <a:pos x="T2" y="T3"/>
                  </a:cxn>
                  <a:cxn ang="0">
                    <a:pos x="T4" y="T5"/>
                  </a:cxn>
                  <a:cxn ang="0">
                    <a:pos x="T6" y="T7"/>
                  </a:cxn>
                  <a:cxn ang="0">
                    <a:pos x="T8" y="T9"/>
                  </a:cxn>
                </a:cxnLst>
                <a:rect l="0" t="0" r="r" b="b"/>
                <a:pathLst>
                  <a:path w="28" h="28">
                    <a:moveTo>
                      <a:pt x="21" y="7"/>
                    </a:moveTo>
                    <a:cubicBezTo>
                      <a:pt x="28" y="14"/>
                      <a:pt x="27" y="27"/>
                      <a:pt x="27" y="27"/>
                    </a:cubicBezTo>
                    <a:cubicBezTo>
                      <a:pt x="27" y="27"/>
                      <a:pt x="14" y="28"/>
                      <a:pt x="7" y="21"/>
                    </a:cubicBezTo>
                    <a:cubicBezTo>
                      <a:pt x="0" y="14"/>
                      <a:pt x="1" y="1"/>
                      <a:pt x="1" y="1"/>
                    </a:cubicBezTo>
                    <a:cubicBezTo>
                      <a:pt x="1" y="1"/>
                      <a:pt x="14" y="0"/>
                      <a:pt x="21" y="7"/>
                    </a:cubicBez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21" name="Freeform 89">
                <a:extLst>
                  <a:ext uri="{FF2B5EF4-FFF2-40B4-BE49-F238E27FC236}">
                    <a16:creationId xmlns:a16="http://schemas.microsoft.com/office/drawing/2014/main" id="{60551415-F58B-4552-9427-21DB4E8F7331}"/>
                  </a:ext>
                </a:extLst>
              </p:cNvPr>
              <p:cNvSpPr>
                <a:spLocks/>
              </p:cNvSpPr>
              <p:nvPr/>
            </p:nvSpPr>
            <p:spPr bwMode="auto">
              <a:xfrm>
                <a:off x="5735637" y="3365589"/>
                <a:ext cx="0" cy="84138"/>
              </a:xfrm>
              <a:custGeom>
                <a:avLst/>
                <a:gdLst>
                  <a:gd name="T0" fmla="*/ 0 h 53"/>
                  <a:gd name="T1" fmla="*/ 53 h 53"/>
                  <a:gd name="T2" fmla="*/ 0 h 53"/>
                </a:gdLst>
                <a:ahLst/>
                <a:cxnLst>
                  <a:cxn ang="0">
                    <a:pos x="0" y="T0"/>
                  </a:cxn>
                  <a:cxn ang="0">
                    <a:pos x="0" y="T1"/>
                  </a:cxn>
                  <a:cxn ang="0">
                    <a:pos x="0" y="T2"/>
                  </a:cxn>
                </a:cxnLst>
                <a:rect l="0" t="0" r="r" b="b"/>
                <a:pathLst>
                  <a:path h="53">
                    <a:moveTo>
                      <a:pt x="0" y="0"/>
                    </a:moveTo>
                    <a:lnTo>
                      <a:pt x="0" y="53"/>
                    </a:lnTo>
                    <a:lnTo>
                      <a:pt x="0" y="0"/>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22" name="Freeform 90">
                <a:extLst>
                  <a:ext uri="{FF2B5EF4-FFF2-40B4-BE49-F238E27FC236}">
                    <a16:creationId xmlns:a16="http://schemas.microsoft.com/office/drawing/2014/main" id="{445838F8-F440-4701-BCCC-7C575EBAB972}"/>
                  </a:ext>
                </a:extLst>
              </p:cNvPr>
              <p:cNvSpPr>
                <a:spLocks/>
              </p:cNvSpPr>
              <p:nvPr/>
            </p:nvSpPr>
            <p:spPr bwMode="auto">
              <a:xfrm>
                <a:off x="5735637" y="3317964"/>
                <a:ext cx="49212" cy="47625"/>
              </a:xfrm>
              <a:custGeom>
                <a:avLst/>
                <a:gdLst>
                  <a:gd name="T0" fmla="*/ 0 w 31"/>
                  <a:gd name="T1" fmla="*/ 30 h 30"/>
                  <a:gd name="T2" fmla="*/ 31 w 31"/>
                  <a:gd name="T3" fmla="*/ 0 h 30"/>
                  <a:gd name="T4" fmla="*/ 0 w 31"/>
                  <a:gd name="T5" fmla="*/ 30 h 30"/>
                </a:gdLst>
                <a:ahLst/>
                <a:cxnLst>
                  <a:cxn ang="0">
                    <a:pos x="T0" y="T1"/>
                  </a:cxn>
                  <a:cxn ang="0">
                    <a:pos x="T2" y="T3"/>
                  </a:cxn>
                  <a:cxn ang="0">
                    <a:pos x="T4" y="T5"/>
                  </a:cxn>
                </a:cxnLst>
                <a:rect l="0" t="0" r="r" b="b"/>
                <a:pathLst>
                  <a:path w="31" h="30">
                    <a:moveTo>
                      <a:pt x="0" y="30"/>
                    </a:moveTo>
                    <a:lnTo>
                      <a:pt x="31" y="0"/>
                    </a:lnTo>
                    <a:lnTo>
                      <a:pt x="0" y="30"/>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sp>
            <p:nvSpPr>
              <p:cNvPr id="123" name="Freeform 91">
                <a:extLst>
                  <a:ext uri="{FF2B5EF4-FFF2-40B4-BE49-F238E27FC236}">
                    <a16:creationId xmlns:a16="http://schemas.microsoft.com/office/drawing/2014/main" id="{640D3996-1E94-46C2-AE5D-BF7CB2D7FCF3}"/>
                  </a:ext>
                </a:extLst>
              </p:cNvPr>
              <p:cNvSpPr>
                <a:spLocks/>
              </p:cNvSpPr>
              <p:nvPr/>
            </p:nvSpPr>
            <p:spPr bwMode="auto">
              <a:xfrm>
                <a:off x="5672137" y="3349714"/>
                <a:ext cx="63500" cy="65088"/>
              </a:xfrm>
              <a:custGeom>
                <a:avLst/>
                <a:gdLst>
                  <a:gd name="T0" fmla="*/ 40 w 40"/>
                  <a:gd name="T1" fmla="*/ 41 h 41"/>
                  <a:gd name="T2" fmla="*/ 0 w 40"/>
                  <a:gd name="T3" fmla="*/ 0 h 41"/>
                  <a:gd name="T4" fmla="*/ 40 w 40"/>
                  <a:gd name="T5" fmla="*/ 41 h 41"/>
                </a:gdLst>
                <a:ahLst/>
                <a:cxnLst>
                  <a:cxn ang="0">
                    <a:pos x="T0" y="T1"/>
                  </a:cxn>
                  <a:cxn ang="0">
                    <a:pos x="T2" y="T3"/>
                  </a:cxn>
                  <a:cxn ang="0">
                    <a:pos x="T4" y="T5"/>
                  </a:cxn>
                </a:cxnLst>
                <a:rect l="0" t="0" r="r" b="b"/>
                <a:pathLst>
                  <a:path w="40" h="41">
                    <a:moveTo>
                      <a:pt x="40" y="41"/>
                    </a:moveTo>
                    <a:lnTo>
                      <a:pt x="0" y="0"/>
                    </a:lnTo>
                    <a:lnTo>
                      <a:pt x="40" y="41"/>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800"/>
              </a:p>
            </p:txBody>
          </p:sp>
        </p:grpSp>
        <p:grpSp>
          <p:nvGrpSpPr>
            <p:cNvPr id="126" name="Graphic 136">
              <a:extLst>
                <a:ext uri="{FF2B5EF4-FFF2-40B4-BE49-F238E27FC236}">
                  <a16:creationId xmlns:a16="http://schemas.microsoft.com/office/drawing/2014/main" id="{D6DA9431-5A09-499D-BF4F-AF27A1776805}"/>
                </a:ext>
              </a:extLst>
            </p:cNvPr>
            <p:cNvGrpSpPr/>
            <p:nvPr/>
          </p:nvGrpSpPr>
          <p:grpSpPr>
            <a:xfrm>
              <a:off x="14171075" y="6698349"/>
              <a:ext cx="540104" cy="540104"/>
              <a:chOff x="5823021" y="7108535"/>
              <a:chExt cx="849103" cy="849103"/>
            </a:xfrm>
            <a:solidFill>
              <a:schemeClr val="accent2"/>
            </a:solidFill>
          </p:grpSpPr>
          <p:sp>
            <p:nvSpPr>
              <p:cNvPr id="127" name="Freeform: Shape 126">
                <a:extLst>
                  <a:ext uri="{FF2B5EF4-FFF2-40B4-BE49-F238E27FC236}">
                    <a16:creationId xmlns:a16="http://schemas.microsoft.com/office/drawing/2014/main" id="{0CCA91B2-EBAF-41AC-BEEE-003377AE2A6F}"/>
                  </a:ext>
                </a:extLst>
              </p:cNvPr>
              <p:cNvSpPr/>
              <p:nvPr/>
            </p:nvSpPr>
            <p:spPr>
              <a:xfrm>
                <a:off x="5823021" y="7108535"/>
                <a:ext cx="849103" cy="849103"/>
              </a:xfrm>
              <a:custGeom>
                <a:avLst/>
                <a:gdLst>
                  <a:gd name="connsiteX0" fmla="*/ 424558 w 849103"/>
                  <a:gd name="connsiteY0" fmla="*/ 849103 h 849103"/>
                  <a:gd name="connsiteX1" fmla="*/ 0 w 849103"/>
                  <a:gd name="connsiteY1" fmla="*/ 424552 h 849103"/>
                  <a:gd name="connsiteX2" fmla="*/ 424558 w 849103"/>
                  <a:gd name="connsiteY2" fmla="*/ 0 h 849103"/>
                  <a:gd name="connsiteX3" fmla="*/ 849103 w 849103"/>
                  <a:gd name="connsiteY3" fmla="*/ 424552 h 849103"/>
                  <a:gd name="connsiteX4" fmla="*/ 424558 w 849103"/>
                  <a:gd name="connsiteY4" fmla="*/ 849103 h 849103"/>
                  <a:gd name="connsiteX5" fmla="*/ 424558 w 849103"/>
                  <a:gd name="connsiteY5" fmla="*/ 11974 h 849103"/>
                  <a:gd name="connsiteX6" fmla="*/ 11974 w 849103"/>
                  <a:gd name="connsiteY6" fmla="*/ 424552 h 849103"/>
                  <a:gd name="connsiteX7" fmla="*/ 424558 w 849103"/>
                  <a:gd name="connsiteY7" fmla="*/ 837129 h 849103"/>
                  <a:gd name="connsiteX8" fmla="*/ 837129 w 849103"/>
                  <a:gd name="connsiteY8" fmla="*/ 424552 h 849103"/>
                  <a:gd name="connsiteX9" fmla="*/ 424558 w 849103"/>
                  <a:gd name="connsiteY9" fmla="*/ 11974 h 84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9103" h="849103">
                    <a:moveTo>
                      <a:pt x="424558" y="849103"/>
                    </a:moveTo>
                    <a:cubicBezTo>
                      <a:pt x="190459" y="849103"/>
                      <a:pt x="0" y="658650"/>
                      <a:pt x="0" y="424552"/>
                    </a:cubicBezTo>
                    <a:cubicBezTo>
                      <a:pt x="0" y="190453"/>
                      <a:pt x="190459" y="0"/>
                      <a:pt x="424558" y="0"/>
                    </a:cubicBezTo>
                    <a:cubicBezTo>
                      <a:pt x="658656" y="0"/>
                      <a:pt x="849103" y="190453"/>
                      <a:pt x="849103" y="424552"/>
                    </a:cubicBezTo>
                    <a:cubicBezTo>
                      <a:pt x="849103" y="658650"/>
                      <a:pt x="658656" y="849103"/>
                      <a:pt x="424558" y="849103"/>
                    </a:cubicBezTo>
                    <a:close/>
                    <a:moveTo>
                      <a:pt x="424558" y="11974"/>
                    </a:moveTo>
                    <a:cubicBezTo>
                      <a:pt x="197054" y="11974"/>
                      <a:pt x="11974" y="197054"/>
                      <a:pt x="11974" y="424552"/>
                    </a:cubicBezTo>
                    <a:cubicBezTo>
                      <a:pt x="11974" y="652049"/>
                      <a:pt x="197054" y="837129"/>
                      <a:pt x="424558" y="837129"/>
                    </a:cubicBezTo>
                    <a:cubicBezTo>
                      <a:pt x="652049" y="837129"/>
                      <a:pt x="837129" y="652049"/>
                      <a:pt x="837129" y="424552"/>
                    </a:cubicBezTo>
                    <a:cubicBezTo>
                      <a:pt x="837129" y="197054"/>
                      <a:pt x="652049" y="11974"/>
                      <a:pt x="424558" y="11974"/>
                    </a:cubicBezTo>
                    <a:close/>
                  </a:path>
                </a:pathLst>
              </a:custGeom>
              <a:grpFill/>
              <a:ln w="6350" cap="flat">
                <a:solidFill>
                  <a:schemeClr val="accent2"/>
                </a:solidFill>
                <a:prstDash val="solid"/>
                <a:miter/>
              </a:ln>
            </p:spPr>
            <p:txBody>
              <a:bodyPr rtlCol="0" anchor="ctr"/>
              <a:lstStyle/>
              <a:p>
                <a:endParaRPr lang="en-GB" sz="1800"/>
              </a:p>
            </p:txBody>
          </p:sp>
          <p:grpSp>
            <p:nvGrpSpPr>
              <p:cNvPr id="128" name="Graphic 136">
                <a:extLst>
                  <a:ext uri="{FF2B5EF4-FFF2-40B4-BE49-F238E27FC236}">
                    <a16:creationId xmlns:a16="http://schemas.microsoft.com/office/drawing/2014/main" id="{B83B6434-1DE4-4BFA-B1B1-0E68D9ABB6BF}"/>
                  </a:ext>
                </a:extLst>
              </p:cNvPr>
              <p:cNvGrpSpPr/>
              <p:nvPr/>
            </p:nvGrpSpPr>
            <p:grpSpPr>
              <a:xfrm>
                <a:off x="6024448" y="7273345"/>
                <a:ext cx="467647" cy="447019"/>
                <a:chOff x="6024448" y="7273345"/>
                <a:chExt cx="467647" cy="447019"/>
              </a:xfrm>
              <a:grpFill/>
            </p:grpSpPr>
            <p:sp>
              <p:nvSpPr>
                <p:cNvPr id="129" name="Freeform: Shape 128">
                  <a:extLst>
                    <a:ext uri="{FF2B5EF4-FFF2-40B4-BE49-F238E27FC236}">
                      <a16:creationId xmlns:a16="http://schemas.microsoft.com/office/drawing/2014/main" id="{FED895AC-4448-40D7-8A46-96CFC6D9178A}"/>
                    </a:ext>
                  </a:extLst>
                </p:cNvPr>
                <p:cNvSpPr/>
                <p:nvPr/>
              </p:nvSpPr>
              <p:spPr>
                <a:xfrm>
                  <a:off x="6024448" y="7323862"/>
                  <a:ext cx="202134" cy="396502"/>
                </a:xfrm>
                <a:custGeom>
                  <a:avLst/>
                  <a:gdLst>
                    <a:gd name="connsiteX0" fmla="*/ 30741 w 202134"/>
                    <a:gd name="connsiteY0" fmla="*/ 396503 h 396502"/>
                    <a:gd name="connsiteX1" fmla="*/ 11658 w 202134"/>
                    <a:gd name="connsiteY1" fmla="*/ 392813 h 396502"/>
                    <a:gd name="connsiteX2" fmla="*/ 0 w 202134"/>
                    <a:gd name="connsiteY2" fmla="*/ 373800 h 396502"/>
                    <a:gd name="connsiteX3" fmla="*/ 108338 w 202134"/>
                    <a:gd name="connsiteY3" fmla="*/ 22547 h 396502"/>
                    <a:gd name="connsiteX4" fmla="*/ 148387 w 202134"/>
                    <a:gd name="connsiteY4" fmla="*/ 593 h 396502"/>
                    <a:gd name="connsiteX5" fmla="*/ 185759 w 202134"/>
                    <a:gd name="connsiteY5" fmla="*/ 10609 h 396502"/>
                    <a:gd name="connsiteX6" fmla="*/ 185759 w 202134"/>
                    <a:gd name="connsiteY6" fmla="*/ 10615 h 396502"/>
                    <a:gd name="connsiteX7" fmla="*/ 198048 w 202134"/>
                    <a:gd name="connsiteY7" fmla="*/ 119157 h 396502"/>
                    <a:gd name="connsiteX8" fmla="*/ 198422 w 202134"/>
                    <a:gd name="connsiteY8" fmla="*/ 270567 h 396502"/>
                    <a:gd name="connsiteX9" fmla="*/ 152643 w 202134"/>
                    <a:gd name="connsiteY9" fmla="*/ 346888 h 396502"/>
                    <a:gd name="connsiteX10" fmla="*/ 30742 w 202134"/>
                    <a:gd name="connsiteY10" fmla="*/ 396502 h 396502"/>
                    <a:gd name="connsiteX11" fmla="*/ 157157 w 202134"/>
                    <a:gd name="connsiteY11" fmla="*/ 11959 h 396502"/>
                    <a:gd name="connsiteX12" fmla="*/ 149977 w 202134"/>
                    <a:gd name="connsiteY12" fmla="*/ 12462 h 396502"/>
                    <a:gd name="connsiteX13" fmla="*/ 117131 w 202134"/>
                    <a:gd name="connsiteY13" fmla="*/ 30686 h 396502"/>
                    <a:gd name="connsiteX14" fmla="*/ 11974 w 202134"/>
                    <a:gd name="connsiteY14" fmla="*/ 373800 h 396502"/>
                    <a:gd name="connsiteX15" fmla="*/ 17002 w 202134"/>
                    <a:gd name="connsiteY15" fmla="*/ 382096 h 396502"/>
                    <a:gd name="connsiteX16" fmla="*/ 145440 w 202134"/>
                    <a:gd name="connsiteY16" fmla="*/ 337323 h 396502"/>
                    <a:gd name="connsiteX17" fmla="*/ 186635 w 202134"/>
                    <a:gd name="connsiteY17" fmla="*/ 272741 h 396502"/>
                    <a:gd name="connsiteX18" fmla="*/ 186144 w 202134"/>
                    <a:gd name="connsiteY18" fmla="*/ 117888 h 396502"/>
                    <a:gd name="connsiteX19" fmla="*/ 177105 w 202134"/>
                    <a:gd name="connsiteY19" fmla="*/ 18899 h 396502"/>
                    <a:gd name="connsiteX20" fmla="*/ 177105 w 202134"/>
                    <a:gd name="connsiteY20" fmla="*/ 18899 h 396502"/>
                    <a:gd name="connsiteX21" fmla="*/ 157157 w 202134"/>
                    <a:gd name="connsiteY21" fmla="*/ 11959 h 3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2134" h="396502">
                      <a:moveTo>
                        <a:pt x="30741" y="396503"/>
                      </a:moveTo>
                      <a:cubicBezTo>
                        <a:pt x="23234" y="396503"/>
                        <a:pt x="16733" y="395345"/>
                        <a:pt x="11658" y="392813"/>
                      </a:cubicBezTo>
                      <a:cubicBezTo>
                        <a:pt x="4139" y="389060"/>
                        <a:pt x="0" y="382307"/>
                        <a:pt x="0" y="373800"/>
                      </a:cubicBezTo>
                      <a:cubicBezTo>
                        <a:pt x="0" y="162328"/>
                        <a:pt x="75772" y="57709"/>
                        <a:pt x="108338" y="22547"/>
                      </a:cubicBezTo>
                      <a:cubicBezTo>
                        <a:pt x="119657" y="10340"/>
                        <a:pt x="133876" y="2540"/>
                        <a:pt x="148387" y="593"/>
                      </a:cubicBezTo>
                      <a:cubicBezTo>
                        <a:pt x="164266" y="-1511"/>
                        <a:pt x="177526" y="2020"/>
                        <a:pt x="185759" y="10609"/>
                      </a:cubicBezTo>
                      <a:lnTo>
                        <a:pt x="185759" y="10615"/>
                      </a:lnTo>
                      <a:cubicBezTo>
                        <a:pt x="207239" y="33042"/>
                        <a:pt x="203181" y="71045"/>
                        <a:pt x="198048" y="119157"/>
                      </a:cubicBezTo>
                      <a:cubicBezTo>
                        <a:pt x="193546" y="161328"/>
                        <a:pt x="187957" y="213813"/>
                        <a:pt x="198422" y="270567"/>
                      </a:cubicBezTo>
                      <a:cubicBezTo>
                        <a:pt x="202796" y="294275"/>
                        <a:pt x="186530" y="321379"/>
                        <a:pt x="152643" y="346888"/>
                      </a:cubicBezTo>
                      <a:cubicBezTo>
                        <a:pt x="116874" y="373806"/>
                        <a:pt x="63974" y="396502"/>
                        <a:pt x="30742" y="396502"/>
                      </a:cubicBezTo>
                      <a:close/>
                      <a:moveTo>
                        <a:pt x="157157" y="11959"/>
                      </a:moveTo>
                      <a:cubicBezTo>
                        <a:pt x="154877" y="11959"/>
                        <a:pt x="152480" y="12129"/>
                        <a:pt x="149977" y="12462"/>
                      </a:cubicBezTo>
                      <a:cubicBezTo>
                        <a:pt x="138226" y="14041"/>
                        <a:pt x="126556" y="20513"/>
                        <a:pt x="117131" y="30686"/>
                      </a:cubicBezTo>
                      <a:cubicBezTo>
                        <a:pt x="85513" y="64813"/>
                        <a:pt x="11974" y="166567"/>
                        <a:pt x="11974" y="373800"/>
                      </a:cubicBezTo>
                      <a:cubicBezTo>
                        <a:pt x="11974" y="377805"/>
                        <a:pt x="13529" y="380360"/>
                        <a:pt x="17002" y="382096"/>
                      </a:cubicBezTo>
                      <a:cubicBezTo>
                        <a:pt x="35699" y="391445"/>
                        <a:pt x="98597" y="372578"/>
                        <a:pt x="145440" y="337323"/>
                      </a:cubicBezTo>
                      <a:cubicBezTo>
                        <a:pt x="162863" y="324215"/>
                        <a:pt x="191371" y="298390"/>
                        <a:pt x="186635" y="272741"/>
                      </a:cubicBezTo>
                      <a:cubicBezTo>
                        <a:pt x="175866" y="214275"/>
                        <a:pt x="181561" y="160831"/>
                        <a:pt x="186144" y="117888"/>
                      </a:cubicBezTo>
                      <a:cubicBezTo>
                        <a:pt x="190950" y="72869"/>
                        <a:pt x="194739" y="37310"/>
                        <a:pt x="177105" y="18899"/>
                      </a:cubicBezTo>
                      <a:lnTo>
                        <a:pt x="177105" y="18899"/>
                      </a:lnTo>
                      <a:cubicBezTo>
                        <a:pt x="172744" y="14344"/>
                        <a:pt x="165798" y="11959"/>
                        <a:pt x="157157" y="11959"/>
                      </a:cubicBezTo>
                      <a:close/>
                    </a:path>
                  </a:pathLst>
                </a:custGeom>
                <a:grpFill/>
                <a:ln w="6350" cap="flat">
                  <a:solidFill>
                    <a:schemeClr val="accent2"/>
                  </a:solidFill>
                  <a:prstDash val="solid"/>
                  <a:miter/>
                </a:ln>
              </p:spPr>
              <p:txBody>
                <a:bodyPr rtlCol="0" anchor="ctr"/>
                <a:lstStyle/>
                <a:p>
                  <a:endParaRPr lang="en-GB" sz="1800"/>
                </a:p>
              </p:txBody>
            </p:sp>
            <p:sp>
              <p:nvSpPr>
                <p:cNvPr id="130" name="Freeform: Shape 129">
                  <a:extLst>
                    <a:ext uri="{FF2B5EF4-FFF2-40B4-BE49-F238E27FC236}">
                      <a16:creationId xmlns:a16="http://schemas.microsoft.com/office/drawing/2014/main" id="{95746E46-A295-414F-8B83-3446AE6DB31E}"/>
                    </a:ext>
                  </a:extLst>
                </p:cNvPr>
                <p:cNvSpPr/>
                <p:nvPr/>
              </p:nvSpPr>
              <p:spPr>
                <a:xfrm>
                  <a:off x="6252290" y="7273345"/>
                  <a:ext cx="11973" cy="261840"/>
                </a:xfrm>
                <a:custGeom>
                  <a:avLst/>
                  <a:gdLst>
                    <a:gd name="connsiteX0" fmla="*/ 0 w 11973"/>
                    <a:gd name="connsiteY0" fmla="*/ 0 h 261840"/>
                    <a:gd name="connsiteX1" fmla="*/ 11974 w 11973"/>
                    <a:gd name="connsiteY1" fmla="*/ 0 h 261840"/>
                    <a:gd name="connsiteX2" fmla="*/ 11974 w 11973"/>
                    <a:gd name="connsiteY2" fmla="*/ 261841 h 261840"/>
                    <a:gd name="connsiteX3" fmla="*/ 0 w 11973"/>
                    <a:gd name="connsiteY3" fmla="*/ 261841 h 261840"/>
                  </a:gdLst>
                  <a:ahLst/>
                  <a:cxnLst>
                    <a:cxn ang="0">
                      <a:pos x="connsiteX0" y="connsiteY0"/>
                    </a:cxn>
                    <a:cxn ang="0">
                      <a:pos x="connsiteX1" y="connsiteY1"/>
                    </a:cxn>
                    <a:cxn ang="0">
                      <a:pos x="connsiteX2" y="connsiteY2"/>
                    </a:cxn>
                    <a:cxn ang="0">
                      <a:pos x="connsiteX3" y="connsiteY3"/>
                    </a:cxn>
                  </a:cxnLst>
                  <a:rect l="l" t="t" r="r" b="b"/>
                  <a:pathLst>
                    <a:path w="11973" h="261840">
                      <a:moveTo>
                        <a:pt x="0" y="0"/>
                      </a:moveTo>
                      <a:lnTo>
                        <a:pt x="11974" y="0"/>
                      </a:lnTo>
                      <a:lnTo>
                        <a:pt x="11974" y="261841"/>
                      </a:lnTo>
                      <a:lnTo>
                        <a:pt x="0" y="261841"/>
                      </a:lnTo>
                      <a:close/>
                    </a:path>
                  </a:pathLst>
                </a:custGeom>
                <a:grpFill/>
                <a:ln w="6350" cap="flat">
                  <a:solidFill>
                    <a:schemeClr val="accent2"/>
                  </a:solidFill>
                  <a:prstDash val="solid"/>
                  <a:miter/>
                </a:ln>
              </p:spPr>
              <p:txBody>
                <a:bodyPr rtlCol="0" anchor="ctr"/>
                <a:lstStyle/>
                <a:p>
                  <a:endParaRPr lang="en-GB" sz="1800"/>
                </a:p>
              </p:txBody>
            </p:sp>
            <p:sp>
              <p:nvSpPr>
                <p:cNvPr id="131" name="Freeform: Shape 130">
                  <a:extLst>
                    <a:ext uri="{FF2B5EF4-FFF2-40B4-BE49-F238E27FC236}">
                      <a16:creationId xmlns:a16="http://schemas.microsoft.com/office/drawing/2014/main" id="{2AF62E78-A0B3-40CF-877F-58995D285693}"/>
                    </a:ext>
                  </a:extLst>
                </p:cNvPr>
                <p:cNvSpPr/>
                <p:nvPr/>
              </p:nvSpPr>
              <p:spPr>
                <a:xfrm>
                  <a:off x="6211212" y="7528204"/>
                  <a:ext cx="94130" cy="84360"/>
                </a:xfrm>
                <a:custGeom>
                  <a:avLst/>
                  <a:gdLst>
                    <a:gd name="connsiteX0" fmla="*/ 82601 w 94130"/>
                    <a:gd name="connsiteY0" fmla="*/ 84361 h 84360"/>
                    <a:gd name="connsiteX1" fmla="*/ 47065 w 94130"/>
                    <a:gd name="connsiteY1" fmla="*/ 14289 h 84360"/>
                    <a:gd name="connsiteX2" fmla="*/ 11530 w 94130"/>
                    <a:gd name="connsiteY2" fmla="*/ 84361 h 84360"/>
                    <a:gd name="connsiteX3" fmla="*/ 0 w 94130"/>
                    <a:gd name="connsiteY3" fmla="*/ 81169 h 84360"/>
                    <a:gd name="connsiteX4" fmla="*/ 43990 w 94130"/>
                    <a:gd name="connsiteY4" fmla="*/ 1848 h 84360"/>
                    <a:gd name="connsiteX5" fmla="*/ 47065 w 94130"/>
                    <a:gd name="connsiteY5" fmla="*/ 0 h 84360"/>
                    <a:gd name="connsiteX6" fmla="*/ 50141 w 94130"/>
                    <a:gd name="connsiteY6" fmla="*/ 1848 h 84360"/>
                    <a:gd name="connsiteX7" fmla="*/ 94131 w 94130"/>
                    <a:gd name="connsiteY7" fmla="*/ 81169 h 84360"/>
                    <a:gd name="connsiteX8" fmla="*/ 82601 w 94130"/>
                    <a:gd name="connsiteY8" fmla="*/ 84361 h 8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30" h="84360">
                      <a:moveTo>
                        <a:pt x="82601" y="84361"/>
                      </a:moveTo>
                      <a:cubicBezTo>
                        <a:pt x="78321" y="68914"/>
                        <a:pt x="64032" y="28081"/>
                        <a:pt x="47065" y="14289"/>
                      </a:cubicBezTo>
                      <a:cubicBezTo>
                        <a:pt x="30075" y="28093"/>
                        <a:pt x="15809" y="68920"/>
                        <a:pt x="11530" y="84361"/>
                      </a:cubicBezTo>
                      <a:lnTo>
                        <a:pt x="0" y="81169"/>
                      </a:lnTo>
                      <a:cubicBezTo>
                        <a:pt x="713" y="78578"/>
                        <a:pt x="17844" y="17534"/>
                        <a:pt x="43990" y="1848"/>
                      </a:cubicBezTo>
                      <a:lnTo>
                        <a:pt x="47065" y="0"/>
                      </a:lnTo>
                      <a:lnTo>
                        <a:pt x="50141" y="1848"/>
                      </a:lnTo>
                      <a:cubicBezTo>
                        <a:pt x="76287" y="17534"/>
                        <a:pt x="93417" y="78578"/>
                        <a:pt x="94131" y="81169"/>
                      </a:cubicBezTo>
                      <a:lnTo>
                        <a:pt x="82601" y="84361"/>
                      </a:lnTo>
                      <a:close/>
                    </a:path>
                  </a:pathLst>
                </a:custGeom>
                <a:grpFill/>
                <a:ln w="6350" cap="flat">
                  <a:solidFill>
                    <a:schemeClr val="accent2"/>
                  </a:solidFill>
                  <a:prstDash val="solid"/>
                  <a:miter/>
                </a:ln>
              </p:spPr>
              <p:txBody>
                <a:bodyPr rtlCol="0" anchor="ctr"/>
                <a:lstStyle/>
                <a:p>
                  <a:endParaRPr lang="en-GB" sz="1800"/>
                </a:p>
              </p:txBody>
            </p:sp>
            <p:sp>
              <p:nvSpPr>
                <p:cNvPr id="132" name="Freeform: Shape 131">
                  <a:extLst>
                    <a:ext uri="{FF2B5EF4-FFF2-40B4-BE49-F238E27FC236}">
                      <a16:creationId xmlns:a16="http://schemas.microsoft.com/office/drawing/2014/main" id="{49B33FB2-5853-48A0-A493-53560AAD802D}"/>
                    </a:ext>
                  </a:extLst>
                </p:cNvPr>
                <p:cNvSpPr/>
                <p:nvPr/>
              </p:nvSpPr>
              <p:spPr>
                <a:xfrm>
                  <a:off x="6139509" y="7487079"/>
                  <a:ext cx="81887" cy="101216"/>
                </a:xfrm>
                <a:custGeom>
                  <a:avLst/>
                  <a:gdLst>
                    <a:gd name="connsiteX0" fmla="*/ 70171 w 81887"/>
                    <a:gd name="connsiteY0" fmla="*/ 101216 h 101216"/>
                    <a:gd name="connsiteX1" fmla="*/ 0 w 81887"/>
                    <a:gd name="connsiteY1" fmla="*/ 11974 h 101216"/>
                    <a:gd name="connsiteX2" fmla="*/ 0 w 81887"/>
                    <a:gd name="connsiteY2" fmla="*/ 0 h 101216"/>
                    <a:gd name="connsiteX3" fmla="*/ 81888 w 81887"/>
                    <a:gd name="connsiteY3" fmla="*/ 98708 h 101216"/>
                    <a:gd name="connsiteX4" fmla="*/ 70171 w 81887"/>
                    <a:gd name="connsiteY4" fmla="*/ 101216 h 10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87" h="101216">
                      <a:moveTo>
                        <a:pt x="70171" y="101216"/>
                      </a:moveTo>
                      <a:cubicBezTo>
                        <a:pt x="69984" y="100322"/>
                        <a:pt x="50421" y="11974"/>
                        <a:pt x="0" y="11974"/>
                      </a:cubicBezTo>
                      <a:lnTo>
                        <a:pt x="0" y="0"/>
                      </a:lnTo>
                      <a:cubicBezTo>
                        <a:pt x="60080" y="0"/>
                        <a:pt x="81022" y="94674"/>
                        <a:pt x="81888" y="98708"/>
                      </a:cubicBezTo>
                      <a:lnTo>
                        <a:pt x="70171" y="101216"/>
                      </a:lnTo>
                      <a:close/>
                    </a:path>
                  </a:pathLst>
                </a:custGeom>
                <a:grpFill/>
                <a:ln w="6350" cap="flat">
                  <a:solidFill>
                    <a:schemeClr val="accent2"/>
                  </a:solidFill>
                  <a:prstDash val="solid"/>
                  <a:miter/>
                </a:ln>
              </p:spPr>
              <p:txBody>
                <a:bodyPr rtlCol="0" anchor="ctr"/>
                <a:lstStyle/>
                <a:p>
                  <a:endParaRPr lang="en-GB" sz="1800"/>
                </a:p>
              </p:txBody>
            </p:sp>
            <p:sp>
              <p:nvSpPr>
                <p:cNvPr id="133" name="Freeform: Shape 132">
                  <a:extLst>
                    <a:ext uri="{FF2B5EF4-FFF2-40B4-BE49-F238E27FC236}">
                      <a16:creationId xmlns:a16="http://schemas.microsoft.com/office/drawing/2014/main" id="{8817FA18-CDD2-412A-9F4C-CAF823965D70}"/>
                    </a:ext>
                  </a:extLst>
                </p:cNvPr>
                <p:cNvSpPr/>
                <p:nvPr/>
              </p:nvSpPr>
              <p:spPr>
                <a:xfrm>
                  <a:off x="6119654" y="7505771"/>
                  <a:ext cx="61333" cy="120334"/>
                </a:xfrm>
                <a:custGeom>
                  <a:avLst/>
                  <a:gdLst>
                    <a:gd name="connsiteX0" fmla="*/ 2409 w 61333"/>
                    <a:gd name="connsiteY0" fmla="*/ 120335 h 120334"/>
                    <a:gd name="connsiteX1" fmla="*/ 0 w 61333"/>
                    <a:gd name="connsiteY1" fmla="*/ 108607 h 120334"/>
                    <a:gd name="connsiteX2" fmla="*/ 48129 w 61333"/>
                    <a:gd name="connsiteY2" fmla="*/ 1789 h 120334"/>
                    <a:gd name="connsiteX3" fmla="*/ 59963 w 61333"/>
                    <a:gd name="connsiteY3" fmla="*/ 0 h 120334"/>
                    <a:gd name="connsiteX4" fmla="*/ 2409 w 61333"/>
                    <a:gd name="connsiteY4" fmla="*/ 120335 h 12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33" h="120334">
                      <a:moveTo>
                        <a:pt x="2409" y="120335"/>
                      </a:moveTo>
                      <a:lnTo>
                        <a:pt x="0" y="108607"/>
                      </a:lnTo>
                      <a:cubicBezTo>
                        <a:pt x="61530" y="95943"/>
                        <a:pt x="48270" y="2725"/>
                        <a:pt x="48129" y="1789"/>
                      </a:cubicBezTo>
                      <a:lnTo>
                        <a:pt x="59963" y="0"/>
                      </a:lnTo>
                      <a:cubicBezTo>
                        <a:pt x="60127" y="1052"/>
                        <a:pt x="75047" y="105385"/>
                        <a:pt x="2409" y="120335"/>
                      </a:cubicBezTo>
                      <a:close/>
                    </a:path>
                  </a:pathLst>
                </a:custGeom>
                <a:grpFill/>
                <a:ln w="6350" cap="flat">
                  <a:solidFill>
                    <a:schemeClr val="accent2"/>
                  </a:solidFill>
                  <a:prstDash val="solid"/>
                  <a:miter/>
                </a:ln>
              </p:spPr>
              <p:txBody>
                <a:bodyPr rtlCol="0" anchor="ctr"/>
                <a:lstStyle/>
                <a:p>
                  <a:endParaRPr lang="en-GB" sz="1800"/>
                </a:p>
              </p:txBody>
            </p:sp>
            <p:sp>
              <p:nvSpPr>
                <p:cNvPr id="134" name="Freeform: Shape 133">
                  <a:extLst>
                    <a:ext uri="{FF2B5EF4-FFF2-40B4-BE49-F238E27FC236}">
                      <a16:creationId xmlns:a16="http://schemas.microsoft.com/office/drawing/2014/main" id="{5F67153D-1002-4F9C-9CC2-2835ABE6BEC5}"/>
                    </a:ext>
                  </a:extLst>
                </p:cNvPr>
                <p:cNvSpPr/>
                <p:nvPr/>
              </p:nvSpPr>
              <p:spPr>
                <a:xfrm>
                  <a:off x="6289972" y="7323854"/>
                  <a:ext cx="202123" cy="396510"/>
                </a:xfrm>
                <a:custGeom>
                  <a:avLst/>
                  <a:gdLst>
                    <a:gd name="connsiteX0" fmla="*/ 171382 w 202123"/>
                    <a:gd name="connsiteY0" fmla="*/ 396511 h 396510"/>
                    <a:gd name="connsiteX1" fmla="*/ 49492 w 202123"/>
                    <a:gd name="connsiteY1" fmla="*/ 346902 h 396510"/>
                    <a:gd name="connsiteX2" fmla="*/ 3713 w 202123"/>
                    <a:gd name="connsiteY2" fmla="*/ 270575 h 396510"/>
                    <a:gd name="connsiteX3" fmla="*/ 4087 w 202123"/>
                    <a:gd name="connsiteY3" fmla="*/ 119165 h 396510"/>
                    <a:gd name="connsiteX4" fmla="*/ 16376 w 202123"/>
                    <a:gd name="connsiteY4" fmla="*/ 10623 h 396510"/>
                    <a:gd name="connsiteX5" fmla="*/ 16376 w 202123"/>
                    <a:gd name="connsiteY5" fmla="*/ 10617 h 396510"/>
                    <a:gd name="connsiteX6" fmla="*/ 53748 w 202123"/>
                    <a:gd name="connsiteY6" fmla="*/ 602 h 396510"/>
                    <a:gd name="connsiteX7" fmla="*/ 93785 w 202123"/>
                    <a:gd name="connsiteY7" fmla="*/ 22556 h 396510"/>
                    <a:gd name="connsiteX8" fmla="*/ 202123 w 202123"/>
                    <a:gd name="connsiteY8" fmla="*/ 373808 h 396510"/>
                    <a:gd name="connsiteX9" fmla="*/ 190465 w 202123"/>
                    <a:gd name="connsiteY9" fmla="*/ 392821 h 396510"/>
                    <a:gd name="connsiteX10" fmla="*/ 171382 w 202123"/>
                    <a:gd name="connsiteY10" fmla="*/ 396511 h 396510"/>
                    <a:gd name="connsiteX11" fmla="*/ 25029 w 202123"/>
                    <a:gd name="connsiteY11" fmla="*/ 18907 h 396510"/>
                    <a:gd name="connsiteX12" fmla="*/ 15991 w 202123"/>
                    <a:gd name="connsiteY12" fmla="*/ 117896 h 396510"/>
                    <a:gd name="connsiteX13" fmla="*/ 15499 w 202123"/>
                    <a:gd name="connsiteY13" fmla="*/ 272750 h 396510"/>
                    <a:gd name="connsiteX14" fmla="*/ 56695 w 202123"/>
                    <a:gd name="connsiteY14" fmla="*/ 337337 h 396510"/>
                    <a:gd name="connsiteX15" fmla="*/ 185121 w 202123"/>
                    <a:gd name="connsiteY15" fmla="*/ 382105 h 396510"/>
                    <a:gd name="connsiteX16" fmla="*/ 190149 w 202123"/>
                    <a:gd name="connsiteY16" fmla="*/ 373808 h 396510"/>
                    <a:gd name="connsiteX17" fmla="*/ 84992 w 202123"/>
                    <a:gd name="connsiteY17" fmla="*/ 30694 h 396510"/>
                    <a:gd name="connsiteX18" fmla="*/ 52158 w 202123"/>
                    <a:gd name="connsiteY18" fmla="*/ 12470 h 396510"/>
                    <a:gd name="connsiteX19" fmla="*/ 25029 w 202123"/>
                    <a:gd name="connsiteY19" fmla="*/ 18908 h 396510"/>
                    <a:gd name="connsiteX20" fmla="*/ 25029 w 202123"/>
                    <a:gd name="connsiteY20" fmla="*/ 18908 h 3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2123" h="396510">
                      <a:moveTo>
                        <a:pt x="171382" y="396511"/>
                      </a:moveTo>
                      <a:cubicBezTo>
                        <a:pt x="138161" y="396511"/>
                        <a:pt x="85261" y="373820"/>
                        <a:pt x="49492" y="346902"/>
                      </a:cubicBezTo>
                      <a:cubicBezTo>
                        <a:pt x="15605" y="321393"/>
                        <a:pt x="-661" y="294289"/>
                        <a:pt x="3713" y="270575"/>
                      </a:cubicBezTo>
                      <a:cubicBezTo>
                        <a:pt x="14178" y="213822"/>
                        <a:pt x="8589" y="161337"/>
                        <a:pt x="4087" y="119165"/>
                      </a:cubicBezTo>
                      <a:cubicBezTo>
                        <a:pt x="-1046" y="71053"/>
                        <a:pt x="-5104" y="33050"/>
                        <a:pt x="16376" y="10623"/>
                      </a:cubicBezTo>
                      <a:lnTo>
                        <a:pt x="16376" y="10617"/>
                      </a:lnTo>
                      <a:cubicBezTo>
                        <a:pt x="24620" y="2034"/>
                        <a:pt x="37915" y="-1527"/>
                        <a:pt x="53748" y="602"/>
                      </a:cubicBezTo>
                      <a:cubicBezTo>
                        <a:pt x="68259" y="2548"/>
                        <a:pt x="82478" y="10348"/>
                        <a:pt x="93785" y="22556"/>
                      </a:cubicBezTo>
                      <a:cubicBezTo>
                        <a:pt x="126351" y="57717"/>
                        <a:pt x="202123" y="162336"/>
                        <a:pt x="202123" y="373808"/>
                      </a:cubicBezTo>
                      <a:cubicBezTo>
                        <a:pt x="202123" y="382315"/>
                        <a:pt x="197984" y="389068"/>
                        <a:pt x="190465" y="392821"/>
                      </a:cubicBezTo>
                      <a:cubicBezTo>
                        <a:pt x="185390" y="395353"/>
                        <a:pt x="178889" y="396511"/>
                        <a:pt x="171382" y="396511"/>
                      </a:cubicBezTo>
                      <a:close/>
                      <a:moveTo>
                        <a:pt x="25029" y="18907"/>
                      </a:moveTo>
                      <a:cubicBezTo>
                        <a:pt x="7396" y="37318"/>
                        <a:pt x="11185" y="72877"/>
                        <a:pt x="15991" y="117896"/>
                      </a:cubicBezTo>
                      <a:cubicBezTo>
                        <a:pt x="20574" y="160840"/>
                        <a:pt x="26269" y="214284"/>
                        <a:pt x="15499" y="272750"/>
                      </a:cubicBezTo>
                      <a:cubicBezTo>
                        <a:pt x="10764" y="298399"/>
                        <a:pt x="39272" y="324223"/>
                        <a:pt x="56695" y="337337"/>
                      </a:cubicBezTo>
                      <a:cubicBezTo>
                        <a:pt x="103538" y="372592"/>
                        <a:pt x="166471" y="391436"/>
                        <a:pt x="185121" y="382105"/>
                      </a:cubicBezTo>
                      <a:cubicBezTo>
                        <a:pt x="188594" y="380368"/>
                        <a:pt x="190149" y="377813"/>
                        <a:pt x="190149" y="373808"/>
                      </a:cubicBezTo>
                      <a:cubicBezTo>
                        <a:pt x="190149" y="166575"/>
                        <a:pt x="116611" y="64821"/>
                        <a:pt x="84992" y="30694"/>
                      </a:cubicBezTo>
                      <a:cubicBezTo>
                        <a:pt x="75579" y="20521"/>
                        <a:pt x="63921" y="14049"/>
                        <a:pt x="52158" y="12470"/>
                      </a:cubicBezTo>
                      <a:cubicBezTo>
                        <a:pt x="40184" y="10892"/>
                        <a:pt x="30537" y="13154"/>
                        <a:pt x="25029" y="18908"/>
                      </a:cubicBezTo>
                      <a:lnTo>
                        <a:pt x="25029" y="18908"/>
                      </a:lnTo>
                      <a:close/>
                    </a:path>
                  </a:pathLst>
                </a:custGeom>
                <a:grpFill/>
                <a:ln w="6350" cap="flat">
                  <a:solidFill>
                    <a:schemeClr val="accent2"/>
                  </a:solidFill>
                  <a:prstDash val="solid"/>
                  <a:miter/>
                </a:ln>
              </p:spPr>
              <p:txBody>
                <a:bodyPr rtlCol="0" anchor="ctr"/>
                <a:lstStyle/>
                <a:p>
                  <a:endParaRPr lang="en-GB" sz="1800"/>
                </a:p>
              </p:txBody>
            </p:sp>
            <p:sp>
              <p:nvSpPr>
                <p:cNvPr id="135" name="Freeform: Shape 134">
                  <a:extLst>
                    <a:ext uri="{FF2B5EF4-FFF2-40B4-BE49-F238E27FC236}">
                      <a16:creationId xmlns:a16="http://schemas.microsoft.com/office/drawing/2014/main" id="{C113189A-D7E3-4338-B42F-5094F18278A6}"/>
                    </a:ext>
                  </a:extLst>
                </p:cNvPr>
                <p:cNvSpPr/>
                <p:nvPr/>
              </p:nvSpPr>
              <p:spPr>
                <a:xfrm>
                  <a:off x="6295158" y="7487079"/>
                  <a:ext cx="81887" cy="101216"/>
                </a:xfrm>
                <a:custGeom>
                  <a:avLst/>
                  <a:gdLst>
                    <a:gd name="connsiteX0" fmla="*/ 11717 w 81887"/>
                    <a:gd name="connsiteY0" fmla="*/ 101216 h 101216"/>
                    <a:gd name="connsiteX1" fmla="*/ 0 w 81887"/>
                    <a:gd name="connsiteY1" fmla="*/ 98708 h 101216"/>
                    <a:gd name="connsiteX2" fmla="*/ 81888 w 81887"/>
                    <a:gd name="connsiteY2" fmla="*/ 0 h 101216"/>
                    <a:gd name="connsiteX3" fmla="*/ 81888 w 81887"/>
                    <a:gd name="connsiteY3" fmla="*/ 11974 h 101216"/>
                    <a:gd name="connsiteX4" fmla="*/ 11717 w 81887"/>
                    <a:gd name="connsiteY4" fmla="*/ 101216 h 10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87" h="101216">
                      <a:moveTo>
                        <a:pt x="11717" y="101216"/>
                      </a:moveTo>
                      <a:lnTo>
                        <a:pt x="0" y="98708"/>
                      </a:lnTo>
                      <a:cubicBezTo>
                        <a:pt x="865" y="94674"/>
                        <a:pt x="21808" y="0"/>
                        <a:pt x="81888" y="0"/>
                      </a:cubicBezTo>
                      <a:lnTo>
                        <a:pt x="81888" y="11974"/>
                      </a:lnTo>
                      <a:cubicBezTo>
                        <a:pt x="31466" y="11974"/>
                        <a:pt x="11904" y="100322"/>
                        <a:pt x="11717" y="101216"/>
                      </a:cubicBezTo>
                      <a:close/>
                    </a:path>
                  </a:pathLst>
                </a:custGeom>
                <a:grpFill/>
                <a:ln w="6350" cap="flat">
                  <a:solidFill>
                    <a:schemeClr val="accent2"/>
                  </a:solidFill>
                  <a:prstDash val="solid"/>
                  <a:miter/>
                </a:ln>
              </p:spPr>
              <p:txBody>
                <a:bodyPr rtlCol="0" anchor="ctr"/>
                <a:lstStyle/>
                <a:p>
                  <a:endParaRPr lang="en-GB" sz="1800"/>
                </a:p>
              </p:txBody>
            </p:sp>
            <p:sp>
              <p:nvSpPr>
                <p:cNvPr id="136" name="Freeform: Shape 135">
                  <a:extLst>
                    <a:ext uri="{FF2B5EF4-FFF2-40B4-BE49-F238E27FC236}">
                      <a16:creationId xmlns:a16="http://schemas.microsoft.com/office/drawing/2014/main" id="{47531BE2-5C15-4356-9B2D-6198182A9A96}"/>
                    </a:ext>
                  </a:extLst>
                </p:cNvPr>
                <p:cNvSpPr/>
                <p:nvPr/>
              </p:nvSpPr>
              <p:spPr>
                <a:xfrm>
                  <a:off x="6335565" y="7505771"/>
                  <a:ext cx="61335" cy="120334"/>
                </a:xfrm>
                <a:custGeom>
                  <a:avLst/>
                  <a:gdLst>
                    <a:gd name="connsiteX0" fmla="*/ 58927 w 61335"/>
                    <a:gd name="connsiteY0" fmla="*/ 120335 h 120334"/>
                    <a:gd name="connsiteX1" fmla="*/ 1373 w 61335"/>
                    <a:gd name="connsiteY1" fmla="*/ 0 h 120334"/>
                    <a:gd name="connsiteX2" fmla="*/ 13207 w 61335"/>
                    <a:gd name="connsiteY2" fmla="*/ 1789 h 120334"/>
                    <a:gd name="connsiteX3" fmla="*/ 61336 w 61335"/>
                    <a:gd name="connsiteY3" fmla="*/ 108607 h 120334"/>
                    <a:gd name="connsiteX4" fmla="*/ 58927 w 61335"/>
                    <a:gd name="connsiteY4" fmla="*/ 120335 h 12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35" h="120334">
                      <a:moveTo>
                        <a:pt x="58927" y="120335"/>
                      </a:moveTo>
                      <a:cubicBezTo>
                        <a:pt x="-13723" y="105385"/>
                        <a:pt x="1209" y="1052"/>
                        <a:pt x="1373" y="0"/>
                      </a:cubicBezTo>
                      <a:lnTo>
                        <a:pt x="13207" y="1789"/>
                      </a:lnTo>
                      <a:cubicBezTo>
                        <a:pt x="13066" y="2730"/>
                        <a:pt x="-206" y="95943"/>
                        <a:pt x="61336" y="108607"/>
                      </a:cubicBezTo>
                      <a:lnTo>
                        <a:pt x="58927" y="120335"/>
                      </a:lnTo>
                      <a:close/>
                    </a:path>
                  </a:pathLst>
                </a:custGeom>
                <a:grpFill/>
                <a:ln w="6350" cap="flat">
                  <a:solidFill>
                    <a:schemeClr val="accent2"/>
                  </a:solidFill>
                  <a:prstDash val="solid"/>
                  <a:miter/>
                </a:ln>
              </p:spPr>
              <p:txBody>
                <a:bodyPr rtlCol="0" anchor="ctr"/>
                <a:lstStyle/>
                <a:p>
                  <a:endParaRPr lang="en-GB" sz="1800"/>
                </a:p>
              </p:txBody>
            </p:sp>
            <p:sp>
              <p:nvSpPr>
                <p:cNvPr id="137" name="Freeform: Shape 136">
                  <a:extLst>
                    <a:ext uri="{FF2B5EF4-FFF2-40B4-BE49-F238E27FC236}">
                      <a16:creationId xmlns:a16="http://schemas.microsoft.com/office/drawing/2014/main" id="{AA17CA4C-8A60-4AA9-A0E4-39BC3314ED4E}"/>
                    </a:ext>
                  </a:extLst>
                </p:cNvPr>
                <p:cNvSpPr/>
                <p:nvPr/>
              </p:nvSpPr>
              <p:spPr>
                <a:xfrm>
                  <a:off x="6335441" y="7377204"/>
                  <a:ext cx="11973" cy="18831"/>
                </a:xfrm>
                <a:custGeom>
                  <a:avLst/>
                  <a:gdLst>
                    <a:gd name="connsiteX0" fmla="*/ 0 w 11973"/>
                    <a:gd name="connsiteY0" fmla="*/ 0 h 18831"/>
                    <a:gd name="connsiteX1" fmla="*/ 11974 w 11973"/>
                    <a:gd name="connsiteY1" fmla="*/ 0 h 18831"/>
                    <a:gd name="connsiteX2" fmla="*/ 11974 w 11973"/>
                    <a:gd name="connsiteY2" fmla="*/ 18832 h 18831"/>
                    <a:gd name="connsiteX3" fmla="*/ 0 w 11973"/>
                    <a:gd name="connsiteY3" fmla="*/ 18832 h 18831"/>
                  </a:gdLst>
                  <a:ahLst/>
                  <a:cxnLst>
                    <a:cxn ang="0">
                      <a:pos x="connsiteX0" y="connsiteY0"/>
                    </a:cxn>
                    <a:cxn ang="0">
                      <a:pos x="connsiteX1" y="connsiteY1"/>
                    </a:cxn>
                    <a:cxn ang="0">
                      <a:pos x="connsiteX2" y="connsiteY2"/>
                    </a:cxn>
                    <a:cxn ang="0">
                      <a:pos x="connsiteX3" y="connsiteY3"/>
                    </a:cxn>
                  </a:cxnLst>
                  <a:rect l="l" t="t" r="r" b="b"/>
                  <a:pathLst>
                    <a:path w="11973" h="18831">
                      <a:moveTo>
                        <a:pt x="0" y="0"/>
                      </a:moveTo>
                      <a:lnTo>
                        <a:pt x="11974" y="0"/>
                      </a:lnTo>
                      <a:lnTo>
                        <a:pt x="11974" y="18832"/>
                      </a:lnTo>
                      <a:lnTo>
                        <a:pt x="0" y="18832"/>
                      </a:lnTo>
                      <a:close/>
                    </a:path>
                  </a:pathLst>
                </a:custGeom>
                <a:grpFill/>
                <a:ln w="6350" cap="flat">
                  <a:solidFill>
                    <a:schemeClr val="accent2"/>
                  </a:solidFill>
                  <a:prstDash val="solid"/>
                  <a:miter/>
                </a:ln>
              </p:spPr>
              <p:txBody>
                <a:bodyPr rtlCol="0" anchor="ctr"/>
                <a:lstStyle/>
                <a:p>
                  <a:endParaRPr lang="en-GB" sz="1800"/>
                </a:p>
              </p:txBody>
            </p:sp>
            <p:sp>
              <p:nvSpPr>
                <p:cNvPr id="138" name="Freeform: Shape 137">
                  <a:extLst>
                    <a:ext uri="{FF2B5EF4-FFF2-40B4-BE49-F238E27FC236}">
                      <a16:creationId xmlns:a16="http://schemas.microsoft.com/office/drawing/2014/main" id="{AF7C2BFC-F4F8-47A7-AACE-D86C43E279F5}"/>
                    </a:ext>
                  </a:extLst>
                </p:cNvPr>
                <p:cNvSpPr/>
                <p:nvPr/>
              </p:nvSpPr>
              <p:spPr>
                <a:xfrm>
                  <a:off x="6414510" y="7516353"/>
                  <a:ext cx="11973" cy="18831"/>
                </a:xfrm>
                <a:custGeom>
                  <a:avLst/>
                  <a:gdLst>
                    <a:gd name="connsiteX0" fmla="*/ 0 w 11973"/>
                    <a:gd name="connsiteY0" fmla="*/ 0 h 18831"/>
                    <a:gd name="connsiteX1" fmla="*/ 11974 w 11973"/>
                    <a:gd name="connsiteY1" fmla="*/ 0 h 18831"/>
                    <a:gd name="connsiteX2" fmla="*/ 11974 w 11973"/>
                    <a:gd name="connsiteY2" fmla="*/ 18832 h 18831"/>
                    <a:gd name="connsiteX3" fmla="*/ 0 w 11973"/>
                    <a:gd name="connsiteY3" fmla="*/ 18832 h 18831"/>
                  </a:gdLst>
                  <a:ahLst/>
                  <a:cxnLst>
                    <a:cxn ang="0">
                      <a:pos x="connsiteX0" y="connsiteY0"/>
                    </a:cxn>
                    <a:cxn ang="0">
                      <a:pos x="connsiteX1" y="connsiteY1"/>
                    </a:cxn>
                    <a:cxn ang="0">
                      <a:pos x="connsiteX2" y="connsiteY2"/>
                    </a:cxn>
                    <a:cxn ang="0">
                      <a:pos x="connsiteX3" y="connsiteY3"/>
                    </a:cxn>
                  </a:cxnLst>
                  <a:rect l="l" t="t" r="r" b="b"/>
                  <a:pathLst>
                    <a:path w="11973" h="18831">
                      <a:moveTo>
                        <a:pt x="0" y="0"/>
                      </a:moveTo>
                      <a:lnTo>
                        <a:pt x="11974" y="0"/>
                      </a:lnTo>
                      <a:lnTo>
                        <a:pt x="11974" y="18832"/>
                      </a:lnTo>
                      <a:lnTo>
                        <a:pt x="0" y="18832"/>
                      </a:lnTo>
                      <a:close/>
                    </a:path>
                  </a:pathLst>
                </a:custGeom>
                <a:grpFill/>
                <a:ln w="6350" cap="flat">
                  <a:solidFill>
                    <a:schemeClr val="accent2"/>
                  </a:solidFill>
                  <a:prstDash val="solid"/>
                  <a:miter/>
                </a:ln>
              </p:spPr>
              <p:txBody>
                <a:bodyPr rtlCol="0" anchor="ctr"/>
                <a:lstStyle/>
                <a:p>
                  <a:endParaRPr lang="en-GB" sz="1800"/>
                </a:p>
              </p:txBody>
            </p:sp>
            <p:sp>
              <p:nvSpPr>
                <p:cNvPr id="139" name="Freeform: Shape 138">
                  <a:extLst>
                    <a:ext uri="{FF2B5EF4-FFF2-40B4-BE49-F238E27FC236}">
                      <a16:creationId xmlns:a16="http://schemas.microsoft.com/office/drawing/2014/main" id="{7A466B53-C84C-4424-B0E7-68057A82B07B}"/>
                    </a:ext>
                  </a:extLst>
                </p:cNvPr>
                <p:cNvSpPr/>
                <p:nvPr/>
              </p:nvSpPr>
              <p:spPr>
                <a:xfrm>
                  <a:off x="6171537" y="7375590"/>
                  <a:ext cx="11973" cy="18831"/>
                </a:xfrm>
                <a:custGeom>
                  <a:avLst/>
                  <a:gdLst>
                    <a:gd name="connsiteX0" fmla="*/ 0 w 11973"/>
                    <a:gd name="connsiteY0" fmla="*/ 0 h 18831"/>
                    <a:gd name="connsiteX1" fmla="*/ 11974 w 11973"/>
                    <a:gd name="connsiteY1" fmla="*/ 0 h 18831"/>
                    <a:gd name="connsiteX2" fmla="*/ 11974 w 11973"/>
                    <a:gd name="connsiteY2" fmla="*/ 18832 h 18831"/>
                    <a:gd name="connsiteX3" fmla="*/ 0 w 11973"/>
                    <a:gd name="connsiteY3" fmla="*/ 18832 h 18831"/>
                  </a:gdLst>
                  <a:ahLst/>
                  <a:cxnLst>
                    <a:cxn ang="0">
                      <a:pos x="connsiteX0" y="connsiteY0"/>
                    </a:cxn>
                    <a:cxn ang="0">
                      <a:pos x="connsiteX1" y="connsiteY1"/>
                    </a:cxn>
                    <a:cxn ang="0">
                      <a:pos x="connsiteX2" y="connsiteY2"/>
                    </a:cxn>
                    <a:cxn ang="0">
                      <a:pos x="connsiteX3" y="connsiteY3"/>
                    </a:cxn>
                  </a:cxnLst>
                  <a:rect l="l" t="t" r="r" b="b"/>
                  <a:pathLst>
                    <a:path w="11973" h="18831">
                      <a:moveTo>
                        <a:pt x="0" y="0"/>
                      </a:moveTo>
                      <a:lnTo>
                        <a:pt x="11974" y="0"/>
                      </a:lnTo>
                      <a:lnTo>
                        <a:pt x="11974" y="18832"/>
                      </a:lnTo>
                      <a:lnTo>
                        <a:pt x="0" y="18832"/>
                      </a:lnTo>
                      <a:close/>
                    </a:path>
                  </a:pathLst>
                </a:custGeom>
                <a:grpFill/>
                <a:ln w="6350" cap="flat">
                  <a:solidFill>
                    <a:schemeClr val="accent2"/>
                  </a:solidFill>
                  <a:prstDash val="solid"/>
                  <a:miter/>
                </a:ln>
              </p:spPr>
              <p:txBody>
                <a:bodyPr rtlCol="0" anchor="ctr"/>
                <a:lstStyle/>
                <a:p>
                  <a:endParaRPr lang="en-GB" sz="1800"/>
                </a:p>
              </p:txBody>
            </p:sp>
            <p:sp>
              <p:nvSpPr>
                <p:cNvPr id="140" name="Freeform: Shape 139">
                  <a:extLst>
                    <a:ext uri="{FF2B5EF4-FFF2-40B4-BE49-F238E27FC236}">
                      <a16:creationId xmlns:a16="http://schemas.microsoft.com/office/drawing/2014/main" id="{5C5916C0-AC06-42A3-BF18-B72385384B02}"/>
                    </a:ext>
                  </a:extLst>
                </p:cNvPr>
                <p:cNvSpPr/>
                <p:nvPr/>
              </p:nvSpPr>
              <p:spPr>
                <a:xfrm>
                  <a:off x="6100886" y="7512676"/>
                  <a:ext cx="11973" cy="18826"/>
                </a:xfrm>
                <a:custGeom>
                  <a:avLst/>
                  <a:gdLst>
                    <a:gd name="connsiteX0" fmla="*/ 0 w 11973"/>
                    <a:gd name="connsiteY0" fmla="*/ 0 h 18826"/>
                    <a:gd name="connsiteX1" fmla="*/ 11974 w 11973"/>
                    <a:gd name="connsiteY1" fmla="*/ 0 h 18826"/>
                    <a:gd name="connsiteX2" fmla="*/ 11974 w 11973"/>
                    <a:gd name="connsiteY2" fmla="*/ 18826 h 18826"/>
                    <a:gd name="connsiteX3" fmla="*/ 0 w 11973"/>
                    <a:gd name="connsiteY3" fmla="*/ 18826 h 18826"/>
                  </a:gdLst>
                  <a:ahLst/>
                  <a:cxnLst>
                    <a:cxn ang="0">
                      <a:pos x="connsiteX0" y="connsiteY0"/>
                    </a:cxn>
                    <a:cxn ang="0">
                      <a:pos x="connsiteX1" y="connsiteY1"/>
                    </a:cxn>
                    <a:cxn ang="0">
                      <a:pos x="connsiteX2" y="connsiteY2"/>
                    </a:cxn>
                    <a:cxn ang="0">
                      <a:pos x="connsiteX3" y="connsiteY3"/>
                    </a:cxn>
                  </a:cxnLst>
                  <a:rect l="l" t="t" r="r" b="b"/>
                  <a:pathLst>
                    <a:path w="11973" h="18826">
                      <a:moveTo>
                        <a:pt x="0" y="0"/>
                      </a:moveTo>
                      <a:lnTo>
                        <a:pt x="11974" y="0"/>
                      </a:lnTo>
                      <a:lnTo>
                        <a:pt x="11974" y="18826"/>
                      </a:lnTo>
                      <a:lnTo>
                        <a:pt x="0" y="18826"/>
                      </a:lnTo>
                      <a:close/>
                    </a:path>
                  </a:pathLst>
                </a:custGeom>
                <a:grpFill/>
                <a:ln w="6350" cap="flat">
                  <a:solidFill>
                    <a:schemeClr val="accent2"/>
                  </a:solidFill>
                  <a:prstDash val="solid"/>
                  <a:miter/>
                </a:ln>
              </p:spPr>
              <p:txBody>
                <a:bodyPr rtlCol="0" anchor="ctr"/>
                <a:lstStyle/>
                <a:p>
                  <a:endParaRPr lang="en-GB" sz="1800"/>
                </a:p>
              </p:txBody>
            </p:sp>
            <p:sp>
              <p:nvSpPr>
                <p:cNvPr id="141" name="Freeform: Shape 140">
                  <a:extLst>
                    <a:ext uri="{FF2B5EF4-FFF2-40B4-BE49-F238E27FC236}">
                      <a16:creationId xmlns:a16="http://schemas.microsoft.com/office/drawing/2014/main" id="{D0503884-3208-4161-B1A8-091FE8C8FDDE}"/>
                    </a:ext>
                  </a:extLst>
                </p:cNvPr>
                <p:cNvSpPr/>
                <p:nvPr/>
              </p:nvSpPr>
              <p:spPr>
                <a:xfrm>
                  <a:off x="6064263" y="7642517"/>
                  <a:ext cx="11973" cy="18831"/>
                </a:xfrm>
                <a:custGeom>
                  <a:avLst/>
                  <a:gdLst>
                    <a:gd name="connsiteX0" fmla="*/ 0 w 11973"/>
                    <a:gd name="connsiteY0" fmla="*/ 0 h 18831"/>
                    <a:gd name="connsiteX1" fmla="*/ 11974 w 11973"/>
                    <a:gd name="connsiteY1" fmla="*/ 0 h 18831"/>
                    <a:gd name="connsiteX2" fmla="*/ 11974 w 11973"/>
                    <a:gd name="connsiteY2" fmla="*/ 18832 h 18831"/>
                    <a:gd name="connsiteX3" fmla="*/ 0 w 11973"/>
                    <a:gd name="connsiteY3" fmla="*/ 18832 h 18831"/>
                  </a:gdLst>
                  <a:ahLst/>
                  <a:cxnLst>
                    <a:cxn ang="0">
                      <a:pos x="connsiteX0" y="connsiteY0"/>
                    </a:cxn>
                    <a:cxn ang="0">
                      <a:pos x="connsiteX1" y="connsiteY1"/>
                    </a:cxn>
                    <a:cxn ang="0">
                      <a:pos x="connsiteX2" y="connsiteY2"/>
                    </a:cxn>
                    <a:cxn ang="0">
                      <a:pos x="connsiteX3" y="connsiteY3"/>
                    </a:cxn>
                  </a:cxnLst>
                  <a:rect l="l" t="t" r="r" b="b"/>
                  <a:pathLst>
                    <a:path w="11973" h="18831">
                      <a:moveTo>
                        <a:pt x="0" y="0"/>
                      </a:moveTo>
                      <a:lnTo>
                        <a:pt x="11974" y="0"/>
                      </a:lnTo>
                      <a:lnTo>
                        <a:pt x="11974" y="18832"/>
                      </a:lnTo>
                      <a:lnTo>
                        <a:pt x="0" y="18832"/>
                      </a:lnTo>
                      <a:close/>
                    </a:path>
                  </a:pathLst>
                </a:custGeom>
                <a:grpFill/>
                <a:ln w="6350" cap="flat">
                  <a:solidFill>
                    <a:schemeClr val="accent2"/>
                  </a:solidFill>
                  <a:prstDash val="solid"/>
                  <a:miter/>
                </a:ln>
              </p:spPr>
              <p:txBody>
                <a:bodyPr rtlCol="0" anchor="ctr"/>
                <a:lstStyle/>
                <a:p>
                  <a:endParaRPr lang="en-GB" sz="1800"/>
                </a:p>
              </p:txBody>
            </p:sp>
            <p:sp>
              <p:nvSpPr>
                <p:cNvPr id="142" name="Freeform: Shape 141">
                  <a:extLst>
                    <a:ext uri="{FF2B5EF4-FFF2-40B4-BE49-F238E27FC236}">
                      <a16:creationId xmlns:a16="http://schemas.microsoft.com/office/drawing/2014/main" id="{5694E3E5-C4AC-45E8-99BC-8BE0D2E79614}"/>
                    </a:ext>
                  </a:extLst>
                </p:cNvPr>
                <p:cNvSpPr/>
                <p:nvPr/>
              </p:nvSpPr>
              <p:spPr>
                <a:xfrm>
                  <a:off x="6431162" y="7655169"/>
                  <a:ext cx="11973" cy="18831"/>
                </a:xfrm>
                <a:custGeom>
                  <a:avLst/>
                  <a:gdLst>
                    <a:gd name="connsiteX0" fmla="*/ 0 w 11973"/>
                    <a:gd name="connsiteY0" fmla="*/ 0 h 18831"/>
                    <a:gd name="connsiteX1" fmla="*/ 11974 w 11973"/>
                    <a:gd name="connsiteY1" fmla="*/ 0 h 18831"/>
                    <a:gd name="connsiteX2" fmla="*/ 11974 w 11973"/>
                    <a:gd name="connsiteY2" fmla="*/ 18832 h 18831"/>
                    <a:gd name="connsiteX3" fmla="*/ 0 w 11973"/>
                    <a:gd name="connsiteY3" fmla="*/ 18832 h 18831"/>
                  </a:gdLst>
                  <a:ahLst/>
                  <a:cxnLst>
                    <a:cxn ang="0">
                      <a:pos x="connsiteX0" y="connsiteY0"/>
                    </a:cxn>
                    <a:cxn ang="0">
                      <a:pos x="connsiteX1" y="connsiteY1"/>
                    </a:cxn>
                    <a:cxn ang="0">
                      <a:pos x="connsiteX2" y="connsiteY2"/>
                    </a:cxn>
                    <a:cxn ang="0">
                      <a:pos x="connsiteX3" y="connsiteY3"/>
                    </a:cxn>
                  </a:cxnLst>
                  <a:rect l="l" t="t" r="r" b="b"/>
                  <a:pathLst>
                    <a:path w="11973" h="18831">
                      <a:moveTo>
                        <a:pt x="0" y="0"/>
                      </a:moveTo>
                      <a:lnTo>
                        <a:pt x="11974" y="0"/>
                      </a:lnTo>
                      <a:lnTo>
                        <a:pt x="11974" y="18832"/>
                      </a:lnTo>
                      <a:lnTo>
                        <a:pt x="0" y="18832"/>
                      </a:lnTo>
                      <a:close/>
                    </a:path>
                  </a:pathLst>
                </a:custGeom>
                <a:grpFill/>
                <a:ln w="6350" cap="flat">
                  <a:solidFill>
                    <a:schemeClr val="accent2"/>
                  </a:solidFill>
                  <a:prstDash val="solid"/>
                  <a:miter/>
                </a:ln>
              </p:spPr>
              <p:txBody>
                <a:bodyPr rtlCol="0" anchor="ctr"/>
                <a:lstStyle/>
                <a:p>
                  <a:endParaRPr lang="en-GB" sz="1800"/>
                </a:p>
              </p:txBody>
            </p:sp>
            <p:sp>
              <p:nvSpPr>
                <p:cNvPr id="143" name="Freeform: Shape 142">
                  <a:extLst>
                    <a:ext uri="{FF2B5EF4-FFF2-40B4-BE49-F238E27FC236}">
                      <a16:creationId xmlns:a16="http://schemas.microsoft.com/office/drawing/2014/main" id="{D3DC4FCB-99AA-4749-A147-A7E8DD9F7E29}"/>
                    </a:ext>
                  </a:extLst>
                </p:cNvPr>
                <p:cNvSpPr/>
                <p:nvPr/>
              </p:nvSpPr>
              <p:spPr>
                <a:xfrm>
                  <a:off x="6362569" y="7441517"/>
                  <a:ext cx="11973" cy="18826"/>
                </a:xfrm>
                <a:custGeom>
                  <a:avLst/>
                  <a:gdLst>
                    <a:gd name="connsiteX0" fmla="*/ 0 w 11973"/>
                    <a:gd name="connsiteY0" fmla="*/ 0 h 18826"/>
                    <a:gd name="connsiteX1" fmla="*/ 11974 w 11973"/>
                    <a:gd name="connsiteY1" fmla="*/ 0 h 18826"/>
                    <a:gd name="connsiteX2" fmla="*/ 11974 w 11973"/>
                    <a:gd name="connsiteY2" fmla="*/ 18826 h 18826"/>
                    <a:gd name="connsiteX3" fmla="*/ 0 w 11973"/>
                    <a:gd name="connsiteY3" fmla="*/ 18826 h 18826"/>
                  </a:gdLst>
                  <a:ahLst/>
                  <a:cxnLst>
                    <a:cxn ang="0">
                      <a:pos x="connsiteX0" y="connsiteY0"/>
                    </a:cxn>
                    <a:cxn ang="0">
                      <a:pos x="connsiteX1" y="connsiteY1"/>
                    </a:cxn>
                    <a:cxn ang="0">
                      <a:pos x="connsiteX2" y="connsiteY2"/>
                    </a:cxn>
                    <a:cxn ang="0">
                      <a:pos x="connsiteX3" y="connsiteY3"/>
                    </a:cxn>
                  </a:cxnLst>
                  <a:rect l="l" t="t" r="r" b="b"/>
                  <a:pathLst>
                    <a:path w="11973" h="18826">
                      <a:moveTo>
                        <a:pt x="0" y="0"/>
                      </a:moveTo>
                      <a:lnTo>
                        <a:pt x="11974" y="0"/>
                      </a:lnTo>
                      <a:lnTo>
                        <a:pt x="11974" y="18826"/>
                      </a:lnTo>
                      <a:lnTo>
                        <a:pt x="0" y="18826"/>
                      </a:lnTo>
                      <a:close/>
                    </a:path>
                  </a:pathLst>
                </a:custGeom>
                <a:grpFill/>
                <a:ln w="6350" cap="flat">
                  <a:solidFill>
                    <a:schemeClr val="accent2"/>
                  </a:solidFill>
                  <a:prstDash val="solid"/>
                  <a:miter/>
                </a:ln>
              </p:spPr>
              <p:txBody>
                <a:bodyPr rtlCol="0" anchor="ctr"/>
                <a:lstStyle/>
                <a:p>
                  <a:endParaRPr lang="en-GB" sz="1800"/>
                </a:p>
              </p:txBody>
            </p:sp>
          </p:grpSp>
        </p:grpSp>
        <p:grpSp>
          <p:nvGrpSpPr>
            <p:cNvPr id="148" name="Graphic 140">
              <a:extLst>
                <a:ext uri="{FF2B5EF4-FFF2-40B4-BE49-F238E27FC236}">
                  <a16:creationId xmlns:a16="http://schemas.microsoft.com/office/drawing/2014/main" id="{0ADD4B34-8017-4536-AB73-F0A9D6C942D2}"/>
                </a:ext>
              </a:extLst>
            </p:cNvPr>
            <p:cNvGrpSpPr/>
            <p:nvPr/>
          </p:nvGrpSpPr>
          <p:grpSpPr>
            <a:xfrm>
              <a:off x="14896008" y="6698349"/>
              <a:ext cx="544500" cy="544501"/>
              <a:chOff x="5875096" y="1695651"/>
              <a:chExt cx="856015" cy="856015"/>
            </a:xfrm>
            <a:solidFill>
              <a:schemeClr val="accent2"/>
            </a:solidFill>
          </p:grpSpPr>
          <p:sp>
            <p:nvSpPr>
              <p:cNvPr id="149" name="Freeform: Shape 148">
                <a:extLst>
                  <a:ext uri="{FF2B5EF4-FFF2-40B4-BE49-F238E27FC236}">
                    <a16:creationId xmlns:a16="http://schemas.microsoft.com/office/drawing/2014/main" id="{8A6BE517-24AC-43DB-93E7-53A89D28B807}"/>
                  </a:ext>
                </a:extLst>
              </p:cNvPr>
              <p:cNvSpPr/>
              <p:nvPr/>
            </p:nvSpPr>
            <p:spPr>
              <a:xfrm>
                <a:off x="5875096" y="1695651"/>
                <a:ext cx="856015" cy="856015"/>
              </a:xfrm>
              <a:custGeom>
                <a:avLst/>
                <a:gdLst>
                  <a:gd name="connsiteX0" fmla="*/ 428002 w 856015"/>
                  <a:gd name="connsiteY0" fmla="*/ 856015 h 856015"/>
                  <a:gd name="connsiteX1" fmla="*/ 0 w 856015"/>
                  <a:gd name="connsiteY1" fmla="*/ 428007 h 856015"/>
                  <a:gd name="connsiteX2" fmla="*/ 428002 w 856015"/>
                  <a:gd name="connsiteY2" fmla="*/ 0 h 856015"/>
                  <a:gd name="connsiteX3" fmla="*/ 856015 w 856015"/>
                  <a:gd name="connsiteY3" fmla="*/ 428007 h 856015"/>
                  <a:gd name="connsiteX4" fmla="*/ 428002 w 856015"/>
                  <a:gd name="connsiteY4" fmla="*/ 856015 h 856015"/>
                  <a:gd name="connsiteX5" fmla="*/ 428002 w 856015"/>
                  <a:gd name="connsiteY5" fmla="*/ 12071 h 856015"/>
                  <a:gd name="connsiteX6" fmla="*/ 12071 w 856015"/>
                  <a:gd name="connsiteY6" fmla="*/ 428007 h 856015"/>
                  <a:gd name="connsiteX7" fmla="*/ 428002 w 856015"/>
                  <a:gd name="connsiteY7" fmla="*/ 843944 h 856015"/>
                  <a:gd name="connsiteX8" fmla="*/ 843944 w 856015"/>
                  <a:gd name="connsiteY8" fmla="*/ 428007 h 856015"/>
                  <a:gd name="connsiteX9" fmla="*/ 428002 w 856015"/>
                  <a:gd name="connsiteY9" fmla="*/ 12071 h 85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015" h="856015">
                    <a:moveTo>
                      <a:pt x="428002" y="856015"/>
                    </a:moveTo>
                    <a:cubicBezTo>
                      <a:pt x="191998" y="856015"/>
                      <a:pt x="0" y="664011"/>
                      <a:pt x="0" y="428007"/>
                    </a:cubicBezTo>
                    <a:cubicBezTo>
                      <a:pt x="0" y="192004"/>
                      <a:pt x="191998" y="0"/>
                      <a:pt x="428002" y="0"/>
                    </a:cubicBezTo>
                    <a:cubicBezTo>
                      <a:pt x="664005" y="0"/>
                      <a:pt x="856015" y="192004"/>
                      <a:pt x="856015" y="428007"/>
                    </a:cubicBezTo>
                    <a:cubicBezTo>
                      <a:pt x="856015" y="664011"/>
                      <a:pt x="664005" y="856015"/>
                      <a:pt x="428002" y="856015"/>
                    </a:cubicBezTo>
                    <a:close/>
                    <a:moveTo>
                      <a:pt x="428002" y="12071"/>
                    </a:moveTo>
                    <a:cubicBezTo>
                      <a:pt x="198658" y="12071"/>
                      <a:pt x="12071" y="198658"/>
                      <a:pt x="12071" y="428007"/>
                    </a:cubicBezTo>
                    <a:cubicBezTo>
                      <a:pt x="12071" y="657357"/>
                      <a:pt x="198658" y="843944"/>
                      <a:pt x="428002" y="843944"/>
                    </a:cubicBezTo>
                    <a:cubicBezTo>
                      <a:pt x="657357" y="843944"/>
                      <a:pt x="843944" y="657357"/>
                      <a:pt x="843944" y="428007"/>
                    </a:cubicBezTo>
                    <a:cubicBezTo>
                      <a:pt x="843944" y="198658"/>
                      <a:pt x="657357" y="12071"/>
                      <a:pt x="428002" y="12071"/>
                    </a:cubicBezTo>
                    <a:close/>
                  </a:path>
                </a:pathLst>
              </a:custGeom>
              <a:solidFill>
                <a:schemeClr val="accent2"/>
              </a:solidFill>
              <a:ln w="7960" cap="flat">
                <a:solidFill>
                  <a:schemeClr val="accent2"/>
                </a:solidFill>
                <a:prstDash val="solid"/>
                <a:miter/>
              </a:ln>
            </p:spPr>
            <p:txBody>
              <a:bodyPr rtlCol="0" anchor="ctr"/>
              <a:lstStyle/>
              <a:p>
                <a:endParaRPr lang="en-GB" sz="1800"/>
              </a:p>
            </p:txBody>
          </p:sp>
          <p:grpSp>
            <p:nvGrpSpPr>
              <p:cNvPr id="150" name="Graphic 140">
                <a:extLst>
                  <a:ext uri="{FF2B5EF4-FFF2-40B4-BE49-F238E27FC236}">
                    <a16:creationId xmlns:a16="http://schemas.microsoft.com/office/drawing/2014/main" id="{CB828E1B-F4FD-4BDA-AC82-CCBC1FA1E3E4}"/>
                  </a:ext>
                </a:extLst>
              </p:cNvPr>
              <p:cNvGrpSpPr/>
              <p:nvPr/>
            </p:nvGrpSpPr>
            <p:grpSpPr>
              <a:xfrm>
                <a:off x="6040092" y="1947510"/>
                <a:ext cx="532255" cy="466302"/>
                <a:chOff x="6040092" y="1947510"/>
                <a:chExt cx="532255" cy="466302"/>
              </a:xfrm>
              <a:solidFill>
                <a:schemeClr val="accent2"/>
              </a:solidFill>
            </p:grpSpPr>
            <p:sp>
              <p:nvSpPr>
                <p:cNvPr id="151" name="Freeform: Shape 150">
                  <a:extLst>
                    <a:ext uri="{FF2B5EF4-FFF2-40B4-BE49-F238E27FC236}">
                      <a16:creationId xmlns:a16="http://schemas.microsoft.com/office/drawing/2014/main" id="{C0302125-4538-45EA-AB37-72323B3D25A3}"/>
                    </a:ext>
                  </a:extLst>
                </p:cNvPr>
                <p:cNvSpPr/>
                <p:nvPr/>
              </p:nvSpPr>
              <p:spPr>
                <a:xfrm>
                  <a:off x="6085955" y="2112700"/>
                  <a:ext cx="445212" cy="179755"/>
                </a:xfrm>
                <a:custGeom>
                  <a:avLst/>
                  <a:gdLst>
                    <a:gd name="connsiteX0" fmla="*/ 235037 w 445212"/>
                    <a:gd name="connsiteY0" fmla="*/ 179755 h 179755"/>
                    <a:gd name="connsiteX1" fmla="*/ 202289 w 445212"/>
                    <a:gd name="connsiteY1" fmla="*/ 43605 h 179755"/>
                    <a:gd name="connsiteX2" fmla="*/ 173077 w 445212"/>
                    <a:gd name="connsiteY2" fmla="*/ 130474 h 179755"/>
                    <a:gd name="connsiteX3" fmla="*/ 143713 w 445212"/>
                    <a:gd name="connsiteY3" fmla="*/ 91602 h 179755"/>
                    <a:gd name="connsiteX4" fmla="*/ 124745 w 445212"/>
                    <a:gd name="connsiteY4" fmla="*/ 123749 h 179755"/>
                    <a:gd name="connsiteX5" fmla="*/ 0 w 445212"/>
                    <a:gd name="connsiteY5" fmla="*/ 123749 h 179755"/>
                    <a:gd name="connsiteX6" fmla="*/ 0 w 445212"/>
                    <a:gd name="connsiteY6" fmla="*/ 111678 h 179755"/>
                    <a:gd name="connsiteX7" fmla="*/ 117860 w 445212"/>
                    <a:gd name="connsiteY7" fmla="*/ 111678 h 179755"/>
                    <a:gd name="connsiteX8" fmla="*/ 142486 w 445212"/>
                    <a:gd name="connsiteY8" fmla="*/ 69935 h 179755"/>
                    <a:gd name="connsiteX9" fmla="*/ 168927 w 445212"/>
                    <a:gd name="connsiteY9" fmla="*/ 104953 h 179755"/>
                    <a:gd name="connsiteX10" fmla="*/ 204221 w 445212"/>
                    <a:gd name="connsiteY10" fmla="*/ 0 h 179755"/>
                    <a:gd name="connsiteX11" fmla="*/ 237748 w 445212"/>
                    <a:gd name="connsiteY11" fmla="*/ 139368 h 179755"/>
                    <a:gd name="connsiteX12" fmla="*/ 265475 w 445212"/>
                    <a:gd name="connsiteY12" fmla="*/ 67766 h 179755"/>
                    <a:gd name="connsiteX13" fmla="*/ 295429 w 445212"/>
                    <a:gd name="connsiteY13" fmla="*/ 112551 h 179755"/>
                    <a:gd name="connsiteX14" fmla="*/ 445212 w 445212"/>
                    <a:gd name="connsiteY14" fmla="*/ 112551 h 179755"/>
                    <a:gd name="connsiteX15" fmla="*/ 445212 w 445212"/>
                    <a:gd name="connsiteY15" fmla="*/ 124622 h 179755"/>
                    <a:gd name="connsiteX16" fmla="*/ 288968 w 445212"/>
                    <a:gd name="connsiteY16" fmla="*/ 124622 h 179755"/>
                    <a:gd name="connsiteX17" fmla="*/ 268350 w 445212"/>
                    <a:gd name="connsiteY17" fmla="*/ 93771 h 179755"/>
                    <a:gd name="connsiteX18" fmla="*/ 235037 w 445212"/>
                    <a:gd name="connsiteY18" fmla="*/ 179755 h 17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5212" h="179755">
                      <a:moveTo>
                        <a:pt x="235037" y="179755"/>
                      </a:moveTo>
                      <a:lnTo>
                        <a:pt x="202289" y="43605"/>
                      </a:lnTo>
                      <a:lnTo>
                        <a:pt x="173077" y="130474"/>
                      </a:lnTo>
                      <a:lnTo>
                        <a:pt x="143713" y="91602"/>
                      </a:lnTo>
                      <a:lnTo>
                        <a:pt x="124745" y="123749"/>
                      </a:lnTo>
                      <a:lnTo>
                        <a:pt x="0" y="123749"/>
                      </a:lnTo>
                      <a:lnTo>
                        <a:pt x="0" y="111678"/>
                      </a:lnTo>
                      <a:lnTo>
                        <a:pt x="117860" y="111678"/>
                      </a:lnTo>
                      <a:lnTo>
                        <a:pt x="142486" y="69935"/>
                      </a:lnTo>
                      <a:lnTo>
                        <a:pt x="168927" y="104953"/>
                      </a:lnTo>
                      <a:lnTo>
                        <a:pt x="204221" y="0"/>
                      </a:lnTo>
                      <a:lnTo>
                        <a:pt x="237748" y="139368"/>
                      </a:lnTo>
                      <a:lnTo>
                        <a:pt x="265475" y="67766"/>
                      </a:lnTo>
                      <a:lnTo>
                        <a:pt x="295429" y="112551"/>
                      </a:lnTo>
                      <a:lnTo>
                        <a:pt x="445212" y="112551"/>
                      </a:lnTo>
                      <a:lnTo>
                        <a:pt x="445212" y="124622"/>
                      </a:lnTo>
                      <a:lnTo>
                        <a:pt x="288968" y="124622"/>
                      </a:lnTo>
                      <a:lnTo>
                        <a:pt x="268350" y="93771"/>
                      </a:lnTo>
                      <a:lnTo>
                        <a:pt x="235037" y="179755"/>
                      </a:lnTo>
                      <a:close/>
                    </a:path>
                  </a:pathLst>
                </a:custGeom>
                <a:solidFill>
                  <a:schemeClr val="accent2"/>
                </a:solidFill>
                <a:ln w="7960" cap="flat">
                  <a:solidFill>
                    <a:schemeClr val="accent2"/>
                  </a:solidFill>
                  <a:prstDash val="solid"/>
                  <a:miter/>
                </a:ln>
              </p:spPr>
              <p:txBody>
                <a:bodyPr rtlCol="0" anchor="ctr"/>
                <a:lstStyle/>
                <a:p>
                  <a:endParaRPr lang="en-GB" sz="1800"/>
                </a:p>
              </p:txBody>
            </p:sp>
            <p:sp>
              <p:nvSpPr>
                <p:cNvPr id="152" name="Freeform: Shape 151">
                  <a:extLst>
                    <a:ext uri="{FF2B5EF4-FFF2-40B4-BE49-F238E27FC236}">
                      <a16:creationId xmlns:a16="http://schemas.microsoft.com/office/drawing/2014/main" id="{5ECF5860-7D05-4F1F-A5A6-57155DB292FC}"/>
                    </a:ext>
                  </a:extLst>
                </p:cNvPr>
                <p:cNvSpPr/>
                <p:nvPr/>
              </p:nvSpPr>
              <p:spPr>
                <a:xfrm>
                  <a:off x="6140947" y="2225799"/>
                  <a:ext cx="280811" cy="188013"/>
                </a:xfrm>
                <a:custGeom>
                  <a:avLst/>
                  <a:gdLst>
                    <a:gd name="connsiteX0" fmla="*/ 165273 w 280811"/>
                    <a:gd name="connsiteY0" fmla="*/ 188013 h 188013"/>
                    <a:gd name="connsiteX1" fmla="*/ 159934 w 280811"/>
                    <a:gd name="connsiteY1" fmla="*/ 177828 h 188013"/>
                    <a:gd name="connsiteX2" fmla="*/ 18025 w 280811"/>
                    <a:gd name="connsiteY2" fmla="*/ 24319 h 188013"/>
                    <a:gd name="connsiteX3" fmla="*/ 0 w 280811"/>
                    <a:gd name="connsiteY3" fmla="*/ 9230 h 188013"/>
                    <a:gd name="connsiteX4" fmla="*/ 7781 w 280811"/>
                    <a:gd name="connsiteY4" fmla="*/ 0 h 188013"/>
                    <a:gd name="connsiteX5" fmla="*/ 25758 w 280811"/>
                    <a:gd name="connsiteY5" fmla="*/ 15053 h 188013"/>
                    <a:gd name="connsiteX6" fmla="*/ 165275 w 280811"/>
                    <a:gd name="connsiteY6" fmla="*/ 162509 h 188013"/>
                    <a:gd name="connsiteX7" fmla="*/ 272937 w 280811"/>
                    <a:gd name="connsiteY7" fmla="*/ 41890 h 188013"/>
                    <a:gd name="connsiteX8" fmla="*/ 280812 w 280811"/>
                    <a:gd name="connsiteY8" fmla="*/ 51038 h 188013"/>
                    <a:gd name="connsiteX9" fmla="*/ 170614 w 280811"/>
                    <a:gd name="connsiteY9" fmla="*/ 177828 h 188013"/>
                    <a:gd name="connsiteX10" fmla="*/ 165275 w 280811"/>
                    <a:gd name="connsiteY10" fmla="*/ 188012 h 18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811" h="188013">
                      <a:moveTo>
                        <a:pt x="165273" y="188013"/>
                      </a:moveTo>
                      <a:lnTo>
                        <a:pt x="159934" y="177828"/>
                      </a:lnTo>
                      <a:cubicBezTo>
                        <a:pt x="127127" y="115308"/>
                        <a:pt x="69163" y="66969"/>
                        <a:pt x="18025" y="24319"/>
                      </a:cubicBezTo>
                      <a:cubicBezTo>
                        <a:pt x="11930" y="19238"/>
                        <a:pt x="5906" y="14216"/>
                        <a:pt x="0" y="9230"/>
                      </a:cubicBezTo>
                      <a:lnTo>
                        <a:pt x="7781" y="0"/>
                      </a:lnTo>
                      <a:cubicBezTo>
                        <a:pt x="13674" y="4975"/>
                        <a:pt x="19687" y="9984"/>
                        <a:pt x="25758" y="15053"/>
                      </a:cubicBezTo>
                      <a:cubicBezTo>
                        <a:pt x="75128" y="56225"/>
                        <a:pt x="130746" y="102606"/>
                        <a:pt x="165275" y="162509"/>
                      </a:cubicBezTo>
                      <a:cubicBezTo>
                        <a:pt x="193307" y="113881"/>
                        <a:pt x="235180" y="74391"/>
                        <a:pt x="272937" y="41890"/>
                      </a:cubicBezTo>
                      <a:lnTo>
                        <a:pt x="280812" y="51038"/>
                      </a:lnTo>
                      <a:cubicBezTo>
                        <a:pt x="241426" y="84935"/>
                        <a:pt x="197539" y="126506"/>
                        <a:pt x="170614" y="177828"/>
                      </a:cubicBezTo>
                      <a:lnTo>
                        <a:pt x="165275" y="188012"/>
                      </a:lnTo>
                      <a:close/>
                    </a:path>
                  </a:pathLst>
                </a:custGeom>
                <a:solidFill>
                  <a:schemeClr val="accent2"/>
                </a:solidFill>
                <a:ln w="7960" cap="flat">
                  <a:solidFill>
                    <a:schemeClr val="accent2"/>
                  </a:solidFill>
                  <a:prstDash val="solid"/>
                  <a:miter/>
                </a:ln>
              </p:spPr>
              <p:txBody>
                <a:bodyPr rtlCol="0" anchor="ctr"/>
                <a:lstStyle/>
                <a:p>
                  <a:endParaRPr lang="en-GB" sz="1800"/>
                </a:p>
              </p:txBody>
            </p:sp>
            <p:sp>
              <p:nvSpPr>
                <p:cNvPr id="153" name="Freeform: Shape 152">
                  <a:extLst>
                    <a:ext uri="{FF2B5EF4-FFF2-40B4-BE49-F238E27FC236}">
                      <a16:creationId xmlns:a16="http://schemas.microsoft.com/office/drawing/2014/main" id="{9A9F69D6-1D12-4894-AD67-8CD23CA0D5A8}"/>
                    </a:ext>
                  </a:extLst>
                </p:cNvPr>
                <p:cNvSpPr/>
                <p:nvPr/>
              </p:nvSpPr>
              <p:spPr>
                <a:xfrm>
                  <a:off x="6040092" y="1947510"/>
                  <a:ext cx="532255" cy="288391"/>
                </a:xfrm>
                <a:custGeom>
                  <a:avLst/>
                  <a:gdLst>
                    <a:gd name="connsiteX0" fmla="*/ 430365 w 532255"/>
                    <a:gd name="connsiteY0" fmla="*/ 288391 h 288391"/>
                    <a:gd name="connsiteX1" fmla="*/ 422585 w 532255"/>
                    <a:gd name="connsiteY1" fmla="*/ 279160 h 288391"/>
                    <a:gd name="connsiteX2" fmla="*/ 520004 w 532255"/>
                    <a:gd name="connsiteY2" fmla="*/ 146412 h 288391"/>
                    <a:gd name="connsiteX3" fmla="*/ 486242 w 532255"/>
                    <a:gd name="connsiteY3" fmla="*/ 45992 h 288391"/>
                    <a:gd name="connsiteX4" fmla="*/ 403747 w 532255"/>
                    <a:gd name="connsiteY4" fmla="*/ 12071 h 288391"/>
                    <a:gd name="connsiteX5" fmla="*/ 272164 w 532255"/>
                    <a:gd name="connsiteY5" fmla="*/ 143658 h 288391"/>
                    <a:gd name="connsiteX6" fmla="*/ 260093 w 532255"/>
                    <a:gd name="connsiteY6" fmla="*/ 143658 h 288391"/>
                    <a:gd name="connsiteX7" fmla="*/ 128500 w 532255"/>
                    <a:gd name="connsiteY7" fmla="*/ 12071 h 288391"/>
                    <a:gd name="connsiteX8" fmla="*/ 46004 w 532255"/>
                    <a:gd name="connsiteY8" fmla="*/ 45992 h 288391"/>
                    <a:gd name="connsiteX9" fmla="*/ 12254 w 532255"/>
                    <a:gd name="connsiteY9" fmla="*/ 146412 h 288391"/>
                    <a:gd name="connsiteX10" fmla="*/ 59384 w 532255"/>
                    <a:gd name="connsiteY10" fmla="*/ 233598 h 288391"/>
                    <a:gd name="connsiteX11" fmla="*/ 50731 w 532255"/>
                    <a:gd name="connsiteY11" fmla="*/ 242028 h 288391"/>
                    <a:gd name="connsiteX12" fmla="*/ 206 w 532255"/>
                    <a:gd name="connsiteY12" fmla="*/ 146977 h 288391"/>
                    <a:gd name="connsiteX13" fmla="*/ 37268 w 532255"/>
                    <a:gd name="connsiteY13" fmla="*/ 37664 h 288391"/>
                    <a:gd name="connsiteX14" fmla="*/ 128500 w 532255"/>
                    <a:gd name="connsiteY14" fmla="*/ 0 h 288391"/>
                    <a:gd name="connsiteX15" fmla="*/ 266129 w 532255"/>
                    <a:gd name="connsiteY15" fmla="*/ 102406 h 288391"/>
                    <a:gd name="connsiteX16" fmla="*/ 403747 w 532255"/>
                    <a:gd name="connsiteY16" fmla="*/ 0 h 288391"/>
                    <a:gd name="connsiteX17" fmla="*/ 494978 w 532255"/>
                    <a:gd name="connsiteY17" fmla="*/ 37658 h 288391"/>
                    <a:gd name="connsiteX18" fmla="*/ 532051 w 532255"/>
                    <a:gd name="connsiteY18" fmla="*/ 146977 h 288391"/>
                    <a:gd name="connsiteX19" fmla="*/ 430365 w 532255"/>
                    <a:gd name="connsiteY19" fmla="*/ 288391 h 28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2255" h="288391">
                      <a:moveTo>
                        <a:pt x="430365" y="288391"/>
                      </a:moveTo>
                      <a:lnTo>
                        <a:pt x="422585" y="279160"/>
                      </a:lnTo>
                      <a:cubicBezTo>
                        <a:pt x="474536" y="235408"/>
                        <a:pt x="517717" y="195227"/>
                        <a:pt x="520004" y="146412"/>
                      </a:cubicBezTo>
                      <a:cubicBezTo>
                        <a:pt x="521867" y="106426"/>
                        <a:pt x="509878" y="70760"/>
                        <a:pt x="486242" y="45992"/>
                      </a:cubicBezTo>
                      <a:cubicBezTo>
                        <a:pt x="465058" y="23800"/>
                        <a:pt x="436531" y="12071"/>
                        <a:pt x="403747" y="12071"/>
                      </a:cubicBezTo>
                      <a:cubicBezTo>
                        <a:pt x="331189" y="12071"/>
                        <a:pt x="272164" y="71101"/>
                        <a:pt x="272164" y="143658"/>
                      </a:cubicBezTo>
                      <a:lnTo>
                        <a:pt x="260093" y="143658"/>
                      </a:lnTo>
                      <a:cubicBezTo>
                        <a:pt x="260093" y="71101"/>
                        <a:pt x="201057" y="12071"/>
                        <a:pt x="128500" y="12071"/>
                      </a:cubicBezTo>
                      <a:cubicBezTo>
                        <a:pt x="95704" y="12071"/>
                        <a:pt x="67188" y="23800"/>
                        <a:pt x="46004" y="45992"/>
                      </a:cubicBezTo>
                      <a:cubicBezTo>
                        <a:pt x="22369" y="70766"/>
                        <a:pt x="10379" y="106426"/>
                        <a:pt x="12254" y="146412"/>
                      </a:cubicBezTo>
                      <a:cubicBezTo>
                        <a:pt x="13586" y="174644"/>
                        <a:pt x="28110" y="201534"/>
                        <a:pt x="59384" y="233598"/>
                      </a:cubicBezTo>
                      <a:lnTo>
                        <a:pt x="50731" y="242028"/>
                      </a:lnTo>
                      <a:cubicBezTo>
                        <a:pt x="17712" y="208159"/>
                        <a:pt x="1657" y="177951"/>
                        <a:pt x="206" y="146977"/>
                      </a:cubicBezTo>
                      <a:cubicBezTo>
                        <a:pt x="-1833" y="103661"/>
                        <a:pt x="11334" y="64841"/>
                        <a:pt x="37268" y="37664"/>
                      </a:cubicBezTo>
                      <a:cubicBezTo>
                        <a:pt x="60445" y="13374"/>
                        <a:pt x="92851" y="0"/>
                        <a:pt x="128500" y="0"/>
                      </a:cubicBezTo>
                      <a:cubicBezTo>
                        <a:pt x="193383" y="0"/>
                        <a:pt x="248352" y="43233"/>
                        <a:pt x="266129" y="102406"/>
                      </a:cubicBezTo>
                      <a:cubicBezTo>
                        <a:pt x="283894" y="43233"/>
                        <a:pt x="338875" y="0"/>
                        <a:pt x="403747" y="0"/>
                      </a:cubicBezTo>
                      <a:cubicBezTo>
                        <a:pt x="439396" y="0"/>
                        <a:pt x="471801" y="13374"/>
                        <a:pt x="494978" y="37658"/>
                      </a:cubicBezTo>
                      <a:cubicBezTo>
                        <a:pt x="520912" y="64835"/>
                        <a:pt x="534079" y="103661"/>
                        <a:pt x="532051" y="146977"/>
                      </a:cubicBezTo>
                      <a:cubicBezTo>
                        <a:pt x="529553" y="200662"/>
                        <a:pt x="484521" y="242782"/>
                        <a:pt x="430365" y="288391"/>
                      </a:cubicBezTo>
                      <a:close/>
                    </a:path>
                  </a:pathLst>
                </a:custGeom>
                <a:solidFill>
                  <a:schemeClr val="accent2"/>
                </a:solidFill>
                <a:ln w="7960" cap="flat">
                  <a:solidFill>
                    <a:schemeClr val="accent2"/>
                  </a:solidFill>
                  <a:prstDash val="solid"/>
                  <a:miter/>
                </a:ln>
              </p:spPr>
              <p:txBody>
                <a:bodyPr rtlCol="0" anchor="ctr"/>
                <a:lstStyle/>
                <a:p>
                  <a:endParaRPr lang="en-GB" sz="1800"/>
                </a:p>
              </p:txBody>
            </p:sp>
          </p:grpSp>
        </p:grpSp>
      </p:grpSp>
      <p:sp>
        <p:nvSpPr>
          <p:cNvPr id="156" name="TextBox 155">
            <a:extLst>
              <a:ext uri="{FF2B5EF4-FFF2-40B4-BE49-F238E27FC236}">
                <a16:creationId xmlns:a16="http://schemas.microsoft.com/office/drawing/2014/main" id="{B6D530B1-DB2A-4D39-AB20-9351A687B828}"/>
              </a:ext>
            </a:extLst>
          </p:cNvPr>
          <p:cNvSpPr txBox="1"/>
          <p:nvPr/>
        </p:nvSpPr>
        <p:spPr>
          <a:xfrm>
            <a:off x="2019301" y="4466258"/>
            <a:ext cx="7144997" cy="1166153"/>
          </a:xfrm>
          <a:prstGeom prst="rect">
            <a:avLst/>
          </a:prstGeom>
          <a:noFill/>
        </p:spPr>
        <p:txBody>
          <a:bodyPr wrap="square" lIns="0" tIns="0" rIns="0" bIns="0" rtlCol="0">
            <a:spAutoFit/>
          </a:bodyPr>
          <a:lstStyle/>
          <a:p>
            <a:pPr>
              <a:lnSpc>
                <a:spcPct val="107000"/>
              </a:lnSpc>
              <a:spcBef>
                <a:spcPts val="600"/>
              </a:spcBef>
              <a:spcAft>
                <a:spcPts val="600"/>
              </a:spcAft>
            </a:pPr>
            <a:r>
              <a:rPr lang="en-US" sz="2400">
                <a:solidFill>
                  <a:schemeClr val="tx2"/>
                </a:solidFill>
              </a:rPr>
              <a:t>We </a:t>
            </a:r>
            <a:r>
              <a:rPr lang="en-US" sz="2400" b="1" u="sng">
                <a:solidFill>
                  <a:schemeClr val="tx2"/>
                </a:solidFill>
              </a:rPr>
              <a:t>communicate </a:t>
            </a:r>
            <a:r>
              <a:rPr lang="en-US" sz="2400">
                <a:solidFill>
                  <a:schemeClr val="tx2"/>
                </a:solidFill>
              </a:rPr>
              <a:t>the overall success of NFF in a simple way to create transparency and legitimacy for our research funding.</a:t>
            </a:r>
          </a:p>
        </p:txBody>
      </p:sp>
      <p:cxnSp>
        <p:nvCxnSpPr>
          <p:cNvPr id="7" name="Straight Connector 6">
            <a:extLst>
              <a:ext uri="{FF2B5EF4-FFF2-40B4-BE49-F238E27FC236}">
                <a16:creationId xmlns:a16="http://schemas.microsoft.com/office/drawing/2014/main" id="{4F151DCA-BD7E-D664-CEB7-0589A15C0032}"/>
              </a:ext>
            </a:extLst>
          </p:cNvPr>
          <p:cNvCxnSpPr/>
          <p:nvPr/>
        </p:nvCxnSpPr>
        <p:spPr>
          <a:xfrm flipH="1">
            <a:off x="9379150" y="3488786"/>
            <a:ext cx="2042382" cy="0"/>
          </a:xfrm>
          <a:prstGeom prst="line">
            <a:avLst/>
          </a:prstGeom>
          <a:ln w="25400">
            <a:solidFill>
              <a:schemeClr val="accent1"/>
            </a:solidFill>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6BB683E-7E5F-3788-23A2-CCA2E655BC78}"/>
              </a:ext>
            </a:extLst>
          </p:cNvPr>
          <p:cNvCxnSpPr/>
          <p:nvPr/>
        </p:nvCxnSpPr>
        <p:spPr>
          <a:xfrm flipH="1">
            <a:off x="8399834" y="5047957"/>
            <a:ext cx="1943256" cy="0"/>
          </a:xfrm>
          <a:prstGeom prst="line">
            <a:avLst/>
          </a:prstGeom>
          <a:ln w="25400">
            <a:solidFill>
              <a:schemeClr val="accent1"/>
            </a:solidFill>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98B5CF-D5AC-5FDC-F0EA-DE0DF9FB25EE}"/>
              </a:ext>
            </a:extLst>
          </p:cNvPr>
          <p:cNvCxnSpPr/>
          <p:nvPr/>
        </p:nvCxnSpPr>
        <p:spPr>
          <a:xfrm flipH="1">
            <a:off x="7460046" y="6330461"/>
            <a:ext cx="1943256" cy="0"/>
          </a:xfrm>
          <a:prstGeom prst="line">
            <a:avLst/>
          </a:prstGeom>
          <a:ln w="25400">
            <a:solidFill>
              <a:schemeClr val="accent1"/>
            </a:solidFill>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8D6C347-E6E6-0805-071C-44BE22ADDCF2}"/>
              </a:ext>
            </a:extLst>
          </p:cNvPr>
          <p:cNvCxnSpPr/>
          <p:nvPr/>
        </p:nvCxnSpPr>
        <p:spPr>
          <a:xfrm flipH="1">
            <a:off x="6455385" y="8159262"/>
            <a:ext cx="1943256" cy="0"/>
          </a:xfrm>
          <a:prstGeom prst="line">
            <a:avLst/>
          </a:prstGeom>
          <a:ln w="25400">
            <a:solidFill>
              <a:schemeClr val="accent1"/>
            </a:solidFill>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75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Pentagon 12">
            <a:extLst>
              <a:ext uri="{FF2B5EF4-FFF2-40B4-BE49-F238E27FC236}">
                <a16:creationId xmlns:a16="http://schemas.microsoft.com/office/drawing/2014/main" id="{A651042E-EC00-4183-9347-B555F56B97DB}"/>
              </a:ext>
            </a:extLst>
          </p:cNvPr>
          <p:cNvSpPr/>
          <p:nvPr/>
        </p:nvSpPr>
        <p:spPr>
          <a:xfrm>
            <a:off x="3769120" y="3930132"/>
            <a:ext cx="4773474" cy="4894125"/>
          </a:xfrm>
          <a:prstGeom prst="homePlate">
            <a:avLst>
              <a:gd name="adj" fmla="val 14793"/>
            </a:avLst>
          </a:prstGeom>
          <a:gradFill flip="none" rotWithShape="1">
            <a:gsLst>
              <a:gs pos="0">
                <a:schemeClr val="bg1">
                  <a:lumMod val="85000"/>
                  <a:shade val="30000"/>
                  <a:satMod val="115000"/>
                </a:schemeClr>
              </a:gs>
              <a:gs pos="100000">
                <a:srgbClr val="FFFFFF"/>
              </a:gs>
              <a:gs pos="41000">
                <a:schemeClr val="bg1">
                  <a:lumMod val="85000"/>
                  <a:shade val="67500"/>
                  <a:satMod val="115000"/>
                </a:schemeClr>
              </a:gs>
              <a:gs pos="85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endParaRPr lang="en-GB" sz="1400" noProof="0" dirty="0" err="1"/>
          </a:p>
        </p:txBody>
      </p:sp>
      <p:sp>
        <p:nvSpPr>
          <p:cNvPr id="2" name="Title 1">
            <a:extLst>
              <a:ext uri="{FF2B5EF4-FFF2-40B4-BE49-F238E27FC236}">
                <a16:creationId xmlns:a16="http://schemas.microsoft.com/office/drawing/2014/main" id="{998F86CD-5E1B-43F3-9A37-D6B38B91EFEF}"/>
              </a:ext>
            </a:extLst>
          </p:cNvPr>
          <p:cNvSpPr>
            <a:spLocks noGrp="1"/>
          </p:cNvSpPr>
          <p:nvPr>
            <p:ph type="title"/>
          </p:nvPr>
        </p:nvSpPr>
        <p:spPr/>
        <p:txBody>
          <a:bodyPr/>
          <a:lstStyle/>
          <a:p>
            <a:r>
              <a:rPr lang="en-US" b="1" dirty="0" err="1"/>
              <a:t>Resultater</a:t>
            </a:r>
            <a:r>
              <a:rPr lang="en-US" b="1" dirty="0"/>
              <a:t> </a:t>
            </a:r>
            <a:r>
              <a:rPr lang="en-US" b="1" dirty="0" err="1"/>
              <a:t>og</a:t>
            </a:r>
            <a:r>
              <a:rPr lang="en-US" b="1" dirty="0"/>
              <a:t> outcomes </a:t>
            </a:r>
            <a:r>
              <a:rPr lang="en-US" b="1" dirty="0" err="1"/>
              <a:t>bruges</a:t>
            </a:r>
            <a:r>
              <a:rPr lang="en-US" b="1" dirty="0"/>
              <a:t> </a:t>
            </a:r>
            <a:r>
              <a:rPr lang="en-US" b="1" dirty="0" err="1"/>
              <a:t>aktivt</a:t>
            </a:r>
            <a:r>
              <a:rPr lang="en-US" b="1" dirty="0"/>
              <a:t>  </a:t>
            </a:r>
          </a:p>
        </p:txBody>
      </p:sp>
      <p:sp>
        <p:nvSpPr>
          <p:cNvPr id="4" name="Date Placeholder 3">
            <a:extLst>
              <a:ext uri="{FF2B5EF4-FFF2-40B4-BE49-F238E27FC236}">
                <a16:creationId xmlns:a16="http://schemas.microsoft.com/office/drawing/2014/main" id="{B32A8459-1FDD-4E68-ADFD-2756C5566556}"/>
              </a:ext>
            </a:extLst>
          </p:cNvPr>
          <p:cNvSpPr>
            <a:spLocks noGrp="1"/>
          </p:cNvSpPr>
          <p:nvPr>
            <p:ph type="dt" sz="half" idx="10"/>
          </p:nvPr>
        </p:nvSpPr>
        <p:spPr>
          <a:xfrm>
            <a:off x="0" y="10270800"/>
            <a:ext cx="0" cy="0"/>
          </a:xfrm>
          <a:prstGeom prst="rect">
            <a:avLst/>
          </a:prstGeom>
        </p:spPr>
        <p:txBody>
          <a:bodyPr vert="horz" lIns="0" tIns="0" rIns="0" bIns="0" rtlCol="0" anchor="t" anchorCtr="0"/>
          <a:lstStyle>
            <a:defPPr>
              <a:defRPr lang="en-US"/>
            </a:defPPr>
            <a:lvl1pPr marL="0" algn="l" defTabSz="1371600" rtl="0" eaLnBrk="1" latinLnBrk="0" hangingPunct="1">
              <a:defRPr sz="150" kern="1200" cap="all" baseline="0">
                <a:no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dirty="0"/>
          </a:p>
        </p:txBody>
      </p:sp>
      <p:sp>
        <p:nvSpPr>
          <p:cNvPr id="6" name="Slide Number Placeholder 5">
            <a:extLst>
              <a:ext uri="{FF2B5EF4-FFF2-40B4-BE49-F238E27FC236}">
                <a16:creationId xmlns:a16="http://schemas.microsoft.com/office/drawing/2014/main" id="{0C2760F2-1CB9-4C86-ABF5-54619196D3D0}"/>
              </a:ext>
            </a:extLst>
          </p:cNvPr>
          <p:cNvSpPr>
            <a:spLocks noGrp="1"/>
          </p:cNvSpPr>
          <p:nvPr>
            <p:ph type="sldNum" sz="quarter" idx="12"/>
          </p:nvPr>
        </p:nvSpPr>
        <p:spPr/>
        <p:txBody>
          <a:bodyPr/>
          <a:lstStyle/>
          <a:p>
            <a:fld id="{4D833E3B-2778-42F4-9ABB-9F6DE98C7B48}" type="slidenum">
              <a:rPr lang="en-GB" smtClean="0"/>
              <a:pPr/>
              <a:t>9</a:t>
            </a:fld>
            <a:endParaRPr lang="en-GB" dirty="0"/>
          </a:p>
        </p:txBody>
      </p:sp>
      <p:grpSp>
        <p:nvGrpSpPr>
          <p:cNvPr id="12" name="Group 11">
            <a:extLst>
              <a:ext uri="{FF2B5EF4-FFF2-40B4-BE49-F238E27FC236}">
                <a16:creationId xmlns:a16="http://schemas.microsoft.com/office/drawing/2014/main" id="{2D71555A-B931-409C-A6A3-E3FD1A81A095}"/>
              </a:ext>
            </a:extLst>
          </p:cNvPr>
          <p:cNvGrpSpPr/>
          <p:nvPr/>
        </p:nvGrpSpPr>
        <p:grpSpPr>
          <a:xfrm>
            <a:off x="1229984" y="4079723"/>
            <a:ext cx="1844532" cy="4219378"/>
            <a:chOff x="1808808" y="3481500"/>
            <a:chExt cx="1844532" cy="4219378"/>
          </a:xfrm>
        </p:grpSpPr>
        <p:sp>
          <p:nvSpPr>
            <p:cNvPr id="31" name="Oval 30">
              <a:extLst>
                <a:ext uri="{FF2B5EF4-FFF2-40B4-BE49-F238E27FC236}">
                  <a16:creationId xmlns:a16="http://schemas.microsoft.com/office/drawing/2014/main" id="{B3155353-A802-4E09-8649-2A1CF5667944}"/>
                </a:ext>
              </a:extLst>
            </p:cNvPr>
            <p:cNvSpPr/>
            <p:nvPr/>
          </p:nvSpPr>
          <p:spPr>
            <a:xfrm>
              <a:off x="1808808" y="3481500"/>
              <a:ext cx="1844532" cy="1814844"/>
            </a:xfrm>
            <a:prstGeom prst="ellipse">
              <a:avLst/>
            </a:prstGeom>
            <a:solidFill>
              <a:srgbClr val="D3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07000"/>
                </a:lnSpc>
                <a:spcBef>
                  <a:spcPts val="600"/>
                </a:spcBef>
                <a:spcAft>
                  <a:spcPts val="600"/>
                </a:spcAft>
              </a:pPr>
              <a:r>
                <a:rPr lang="da-DK" sz="2000" b="1">
                  <a:solidFill>
                    <a:srgbClr val="3E6593"/>
                  </a:solidFill>
                </a:rPr>
                <a:t>Resultater</a:t>
              </a:r>
              <a:endParaRPr lang="da-DK" sz="2000" b="1" dirty="0">
                <a:solidFill>
                  <a:srgbClr val="3E6593"/>
                </a:solidFill>
              </a:endParaRPr>
            </a:p>
          </p:txBody>
        </p:sp>
        <p:sp>
          <p:nvSpPr>
            <p:cNvPr id="32" name="Oval 31">
              <a:extLst>
                <a:ext uri="{FF2B5EF4-FFF2-40B4-BE49-F238E27FC236}">
                  <a16:creationId xmlns:a16="http://schemas.microsoft.com/office/drawing/2014/main" id="{F6F3A2D3-35FF-4F3C-820B-17B0FF165AF8}"/>
                </a:ext>
              </a:extLst>
            </p:cNvPr>
            <p:cNvSpPr/>
            <p:nvPr/>
          </p:nvSpPr>
          <p:spPr>
            <a:xfrm>
              <a:off x="1808808" y="5886034"/>
              <a:ext cx="1844532" cy="1814844"/>
            </a:xfrm>
            <a:prstGeom prst="ellipse">
              <a:avLst/>
            </a:prstGeom>
            <a:solidFill>
              <a:srgbClr val="D3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07000"/>
                </a:lnSpc>
                <a:spcBef>
                  <a:spcPts val="600"/>
                </a:spcBef>
                <a:spcAft>
                  <a:spcPts val="600"/>
                </a:spcAft>
              </a:pPr>
              <a:r>
                <a:rPr lang="da-DK" sz="2000" b="1">
                  <a:solidFill>
                    <a:srgbClr val="3E6593"/>
                  </a:solidFill>
                </a:rPr>
                <a:t>Outcomes</a:t>
              </a:r>
            </a:p>
          </p:txBody>
        </p:sp>
        <p:pic>
          <p:nvPicPr>
            <p:cNvPr id="41" name="Graphic 40" descr="Statistics">
              <a:extLst>
                <a:ext uri="{FF2B5EF4-FFF2-40B4-BE49-F238E27FC236}">
                  <a16:creationId xmlns:a16="http://schemas.microsoft.com/office/drawing/2014/main" id="{B4C2BDBE-9464-4934-A99F-D54E2C0AD1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51608" y="6179284"/>
              <a:ext cx="914400" cy="914400"/>
            </a:xfrm>
            <a:prstGeom prst="rect">
              <a:avLst/>
            </a:prstGeom>
          </p:spPr>
        </p:pic>
        <p:pic>
          <p:nvPicPr>
            <p:cNvPr id="42" name="Graphic 41" descr="Share">
              <a:extLst>
                <a:ext uri="{FF2B5EF4-FFF2-40B4-BE49-F238E27FC236}">
                  <a16:creationId xmlns:a16="http://schemas.microsoft.com/office/drawing/2014/main" id="{24268C8B-A590-4DFB-8894-8DA1640264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87145" y="3738324"/>
              <a:ext cx="914400" cy="914400"/>
            </a:xfrm>
            <a:prstGeom prst="rect">
              <a:avLst/>
            </a:prstGeom>
          </p:spPr>
        </p:pic>
      </p:grpSp>
      <p:sp>
        <p:nvSpPr>
          <p:cNvPr id="45" name="TextBox 44">
            <a:extLst>
              <a:ext uri="{FF2B5EF4-FFF2-40B4-BE49-F238E27FC236}">
                <a16:creationId xmlns:a16="http://schemas.microsoft.com/office/drawing/2014/main" id="{85D48AF7-CD40-40DC-A554-4A52FD3D311F}"/>
              </a:ext>
            </a:extLst>
          </p:cNvPr>
          <p:cNvSpPr txBox="1"/>
          <p:nvPr/>
        </p:nvSpPr>
        <p:spPr>
          <a:xfrm>
            <a:off x="5147768" y="6177139"/>
            <a:ext cx="3197229" cy="400110"/>
          </a:xfrm>
          <a:prstGeom prst="rect">
            <a:avLst/>
          </a:prstGeom>
          <a:noFill/>
        </p:spPr>
        <p:txBody>
          <a:bodyPr wrap="square" rtlCol="0">
            <a:spAutoFit/>
          </a:bodyPr>
          <a:lstStyle/>
          <a:p>
            <a:r>
              <a:rPr lang="en-GB" sz="2000" b="1" dirty="0">
                <a:solidFill>
                  <a:schemeClr val="tx2"/>
                </a:solidFill>
                <a:latin typeface="+mj-lt"/>
              </a:rPr>
              <a:t>Evaluating our impact</a:t>
            </a:r>
          </a:p>
        </p:txBody>
      </p:sp>
      <p:pic>
        <p:nvPicPr>
          <p:cNvPr id="48" name="Graphic 47" descr="Target">
            <a:extLst>
              <a:ext uri="{FF2B5EF4-FFF2-40B4-BE49-F238E27FC236}">
                <a16:creationId xmlns:a16="http://schemas.microsoft.com/office/drawing/2014/main" id="{993E2549-66A4-4A6B-B5BC-20AE8B4641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28714" y="5837194"/>
            <a:ext cx="1080000" cy="1080000"/>
          </a:xfrm>
          <a:prstGeom prst="rect">
            <a:avLst/>
          </a:prstGeom>
        </p:spPr>
      </p:pic>
      <p:sp>
        <p:nvSpPr>
          <p:cNvPr id="44" name="TextBox 43">
            <a:extLst>
              <a:ext uri="{FF2B5EF4-FFF2-40B4-BE49-F238E27FC236}">
                <a16:creationId xmlns:a16="http://schemas.microsoft.com/office/drawing/2014/main" id="{ECC4FF99-7E84-4CCC-8F7D-F57961056227}"/>
              </a:ext>
            </a:extLst>
          </p:cNvPr>
          <p:cNvSpPr txBox="1"/>
          <p:nvPr/>
        </p:nvSpPr>
        <p:spPr>
          <a:xfrm>
            <a:off x="5147768" y="4529040"/>
            <a:ext cx="2751976" cy="400110"/>
          </a:xfrm>
          <a:prstGeom prst="rect">
            <a:avLst/>
          </a:prstGeom>
          <a:noFill/>
        </p:spPr>
        <p:txBody>
          <a:bodyPr wrap="square" rtlCol="0">
            <a:spAutoFit/>
          </a:bodyPr>
          <a:lstStyle/>
          <a:p>
            <a:r>
              <a:rPr lang="en-GB" sz="2000" b="1" dirty="0">
                <a:solidFill>
                  <a:schemeClr val="tx2"/>
                </a:solidFill>
                <a:latin typeface="+mj-lt"/>
              </a:rPr>
              <a:t>Monitoring our progress</a:t>
            </a:r>
          </a:p>
        </p:txBody>
      </p:sp>
      <p:pic>
        <p:nvPicPr>
          <p:cNvPr id="49" name="Graphic 48" descr="Upward trend">
            <a:extLst>
              <a:ext uri="{FF2B5EF4-FFF2-40B4-BE49-F238E27FC236}">
                <a16:creationId xmlns:a16="http://schemas.microsoft.com/office/drawing/2014/main" id="{E31003FF-336B-402D-B2DB-DFFF407A03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28714" y="4247793"/>
            <a:ext cx="1080000" cy="1080000"/>
          </a:xfrm>
          <a:prstGeom prst="rect">
            <a:avLst/>
          </a:prstGeom>
        </p:spPr>
      </p:pic>
      <p:sp>
        <p:nvSpPr>
          <p:cNvPr id="50" name="TextBox 49">
            <a:extLst>
              <a:ext uri="{FF2B5EF4-FFF2-40B4-BE49-F238E27FC236}">
                <a16:creationId xmlns:a16="http://schemas.microsoft.com/office/drawing/2014/main" id="{FBAAE18F-9C9C-4196-BCE4-00BC41187607}"/>
              </a:ext>
            </a:extLst>
          </p:cNvPr>
          <p:cNvSpPr txBox="1"/>
          <p:nvPr/>
        </p:nvSpPr>
        <p:spPr>
          <a:xfrm>
            <a:off x="5147768" y="7596051"/>
            <a:ext cx="3197229" cy="400110"/>
          </a:xfrm>
          <a:prstGeom prst="rect">
            <a:avLst/>
          </a:prstGeom>
          <a:noFill/>
        </p:spPr>
        <p:txBody>
          <a:bodyPr wrap="square" rtlCol="0">
            <a:spAutoFit/>
          </a:bodyPr>
          <a:lstStyle/>
          <a:p>
            <a:r>
              <a:rPr lang="en-GB" sz="2000" b="1" dirty="0">
                <a:solidFill>
                  <a:schemeClr val="tx2"/>
                </a:solidFill>
                <a:latin typeface="+mj-lt"/>
              </a:rPr>
              <a:t>Informing our decisions</a:t>
            </a:r>
          </a:p>
        </p:txBody>
      </p:sp>
      <p:pic>
        <p:nvPicPr>
          <p:cNvPr id="52" name="Graphic 51">
            <a:extLst>
              <a:ext uri="{FF2B5EF4-FFF2-40B4-BE49-F238E27FC236}">
                <a16:creationId xmlns:a16="http://schemas.microsoft.com/office/drawing/2014/main" id="{E7513D20-0D7D-410F-9B34-751BD341B67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028714" y="7256106"/>
            <a:ext cx="1080000" cy="1080000"/>
          </a:xfrm>
          <a:prstGeom prst="rect">
            <a:avLst/>
          </a:prstGeom>
        </p:spPr>
      </p:pic>
      <p:sp>
        <p:nvSpPr>
          <p:cNvPr id="54" name="TextBox 53">
            <a:extLst>
              <a:ext uri="{FF2B5EF4-FFF2-40B4-BE49-F238E27FC236}">
                <a16:creationId xmlns:a16="http://schemas.microsoft.com/office/drawing/2014/main" id="{5B9FFDEB-A2BC-4188-B9CF-3051A6F9FFA1}"/>
              </a:ext>
            </a:extLst>
          </p:cNvPr>
          <p:cNvSpPr txBox="1"/>
          <p:nvPr/>
        </p:nvSpPr>
        <p:spPr>
          <a:xfrm>
            <a:off x="3379961" y="2665949"/>
            <a:ext cx="6100228" cy="709874"/>
          </a:xfrm>
          <a:prstGeom prst="rect">
            <a:avLst/>
          </a:prstGeom>
          <a:noFill/>
        </p:spPr>
        <p:txBody>
          <a:bodyPr wrap="square" lIns="0" tIns="0" rIns="0" bIns="0" rtlCol="0">
            <a:spAutoFit/>
          </a:bodyPr>
          <a:lstStyle/>
          <a:p>
            <a:pPr>
              <a:lnSpc>
                <a:spcPct val="107000"/>
              </a:lnSpc>
              <a:spcBef>
                <a:spcPts val="600"/>
              </a:spcBef>
              <a:spcAft>
                <a:spcPts val="600"/>
              </a:spcAft>
            </a:pPr>
            <a:r>
              <a:rPr lang="en-GB" sz="2400" b="1" dirty="0">
                <a:solidFill>
                  <a:schemeClr val="tx2"/>
                </a:solidFill>
              </a:rPr>
              <a:t>Impact Assessment Framework: </a:t>
            </a:r>
            <a:r>
              <a:rPr lang="en-GB" sz="2000" dirty="0">
                <a:solidFill>
                  <a:schemeClr val="tx2"/>
                </a:solidFill>
              </a:rPr>
              <a:t>Based on the Logical Impact Model, we conduct three types of analyses  </a:t>
            </a:r>
            <a:endParaRPr lang="en-GB" sz="2000" b="1" dirty="0">
              <a:solidFill>
                <a:schemeClr val="tx2"/>
              </a:solidFill>
            </a:endParaRPr>
          </a:p>
        </p:txBody>
      </p:sp>
      <p:pic>
        <p:nvPicPr>
          <p:cNvPr id="5" name="Picture 4">
            <a:extLst>
              <a:ext uri="{FF2B5EF4-FFF2-40B4-BE49-F238E27FC236}">
                <a16:creationId xmlns:a16="http://schemas.microsoft.com/office/drawing/2014/main" id="{69E7E959-CD75-D95B-1DB8-1754AB4EC3AA}"/>
              </a:ext>
            </a:extLst>
          </p:cNvPr>
          <p:cNvPicPr>
            <a:picLocks noChangeAspect="1"/>
          </p:cNvPicPr>
          <p:nvPr/>
        </p:nvPicPr>
        <p:blipFill>
          <a:blip r:embed="rId12"/>
          <a:stretch>
            <a:fillRect/>
          </a:stretch>
        </p:blipFill>
        <p:spPr>
          <a:xfrm>
            <a:off x="10554938" y="1269074"/>
            <a:ext cx="4428000" cy="6137305"/>
          </a:xfrm>
          <a:prstGeom prst="rect">
            <a:avLst/>
          </a:prstGeom>
          <a:effectLst>
            <a:outerShdw blurRad="50800" dist="38100" algn="l" rotWithShape="0">
              <a:prstClr val="black">
                <a:alpha val="40000"/>
              </a:prstClr>
            </a:outerShdw>
          </a:effectLst>
        </p:spPr>
      </p:pic>
      <p:pic>
        <p:nvPicPr>
          <p:cNvPr id="7" name="Picture 6">
            <a:extLst>
              <a:ext uri="{FF2B5EF4-FFF2-40B4-BE49-F238E27FC236}">
                <a16:creationId xmlns:a16="http://schemas.microsoft.com/office/drawing/2014/main" id="{1FE78A02-46D0-3465-6F9B-1607BDEB69E2}"/>
              </a:ext>
            </a:extLst>
          </p:cNvPr>
          <p:cNvPicPr>
            <a:picLocks noChangeAspect="1"/>
          </p:cNvPicPr>
          <p:nvPr/>
        </p:nvPicPr>
        <p:blipFill>
          <a:blip r:embed="rId13"/>
          <a:stretch>
            <a:fillRect/>
          </a:stretch>
        </p:blipFill>
        <p:spPr>
          <a:xfrm>
            <a:off x="11325752" y="5651620"/>
            <a:ext cx="6765214" cy="373550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57938189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rlj\AppData\Local\Temp\Templafy\PowerPointVsto\Assets\08a63acf-a5a9-4e00-b820-124d9671eee3.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rlj\AppData\Local\Temp\Templafy\PowerPointVsto\Assets\08a63acf-a5a9-4e00-b820-124d9671eee3.jpe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rlj\AppData\Local\Temp\Templafy\PowerPointVsto\Assets\08a63acf-a5a9-4e00-b820-124d9671eee3.jpeg"/>
</p:tagLst>
</file>

<file path=ppt/theme/theme1.xml><?xml version="1.0" encoding="utf-8"?>
<a:theme xmlns:a="http://schemas.openxmlformats.org/drawingml/2006/main" name="Blank">
  <a:themeElements>
    <a:clrScheme name="Novo Nordisk Fonden">
      <a:dk1>
        <a:srgbClr val="000000"/>
      </a:dk1>
      <a:lt1>
        <a:srgbClr val="FFFFFF"/>
      </a:lt1>
      <a:dk2>
        <a:srgbClr val="001965"/>
      </a:dk2>
      <a:lt2>
        <a:srgbClr val="D9D9D9"/>
      </a:lt2>
      <a:accent1>
        <a:srgbClr val="001965"/>
      </a:accent1>
      <a:accent2>
        <a:srgbClr val="6675A2"/>
      </a:accent2>
      <a:accent3>
        <a:srgbClr val="F0CDB4"/>
      </a:accent3>
      <a:accent4>
        <a:srgbClr val="00464B"/>
      </a:accent4>
      <a:accent5>
        <a:srgbClr val="668F92"/>
      </a:accent5>
      <a:accent6>
        <a:srgbClr val="310024"/>
      </a:accent6>
      <a:hlink>
        <a:srgbClr val="848484"/>
      </a:hlink>
      <a:folHlink>
        <a:srgbClr val="AFAFAF"/>
      </a:folHlink>
    </a:clrScheme>
    <a:fontScheme name="Novo Nordisk Fonden">
      <a:majorFont>
        <a:latin typeface="Novo Apply Sans"/>
        <a:ea typeface=""/>
        <a:cs typeface=""/>
      </a:majorFont>
      <a:minorFont>
        <a:latin typeface="Novo Apply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2400" spc="1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07000"/>
          </a:lnSpc>
          <a:spcAft>
            <a:spcPts val="600"/>
          </a:spcAft>
          <a:defRPr sz="2400" spc="10" smtClean="0">
            <a:solidFill>
              <a:schemeClr val="tx2"/>
            </a:solidFill>
            <a:latin typeface="Novo Apply Sans" panose="020B0503030000000000" pitchFamily="34" charset="0"/>
          </a:defRPr>
        </a:defPPr>
      </a:lstStyle>
    </a:txDef>
  </a:objectDefaults>
  <a:extraClrSchemeLst/>
  <a:custClrLst>
    <a:custClr name="Novo Blue">
      <a:srgbClr val="001965"/>
    </a:custClr>
    <a:custClr name="Warm Sand">
      <a:srgbClr val="F0CDB4"/>
    </a:custClr>
    <a:custClr name="Petroleum">
      <a:srgbClr val="00464B"/>
    </a:custClr>
    <a:custClr name="Dark Purple">
      <a:srgbClr val="310024"/>
    </a:custClr>
    <a:custClr name="Bright green">
      <a:srgbClr val="BCDB00"/>
    </a:custClr>
    <a:custClr name="Bright yellow">
      <a:srgbClr val="FFD13C"/>
    </a:custClr>
    <a:custClr name="Crimeson red">
      <a:srgbClr val="CD164B"/>
    </a:custClr>
    <a:custClr name="Color has no name">
      <a:srgbClr val="FFFFFF"/>
    </a:custClr>
    <a:custClr name="Color has no name">
      <a:srgbClr val="FFFFFF"/>
    </a:custClr>
    <a:custClr name="Color has no name">
      <a:srgbClr val="FFFFFF"/>
    </a:custClr>
    <a:custClr name="Novo Light Blue">
      <a:srgbClr val="6675A2"/>
    </a:custClr>
    <a:custClr name="Color has no name">
      <a:srgbClr val="F7E3D6"/>
    </a:custClr>
    <a:custClr name="Color has no name">
      <a:srgbClr val="73999C"/>
    </a:custClr>
    <a:custClr name="Color has no name">
      <a:srgbClr val="8E7387"/>
    </a:custClr>
    <a:custClr name="Color has no name">
      <a:srgbClr val="DAEB73"/>
    </a:custClr>
    <a:custClr name="Color has no name">
      <a:srgbClr val="FFE694"/>
    </a:custClr>
    <a:custClr name="Color has no name">
      <a:srgbClr val="FC7F9C"/>
    </a:custClr>
    <a:custClr name="Color has no name">
      <a:srgbClr val="FFFFFF"/>
    </a:custClr>
    <a:custClr name="Color has no name">
      <a:srgbClr val="FFFFFF"/>
    </a:custClr>
    <a:custClr name="Color has no name">
      <a:srgbClr val="FFFFFF"/>
    </a:custClr>
    <a:custClr name="Color has no name">
      <a:srgbClr val="BFC5D8"/>
    </a:custClr>
    <a:custClr name="Color has no name">
      <a:srgbClr val="FBF2EC"/>
    </a:custClr>
    <a:custClr name="Color has no name">
      <a:srgbClr val="BFD1D2"/>
    </a:custClr>
    <a:custClr name="Color has no name">
      <a:srgbClr val="CBBFC8"/>
    </a:custClr>
    <a:custClr name="Color has no name">
      <a:srgbClr val="EEF6BF"/>
    </a:custClr>
    <a:custClr name="Color has no name">
      <a:srgbClr val="FFF3CE"/>
    </a:custClr>
    <a:custClr name="Color has no name">
      <a:srgbClr val="FCC5D2"/>
    </a:custClr>
    <a:custClr name="Color has no name">
      <a:srgbClr val="FFFFFF"/>
    </a:custClr>
    <a:custClr name="Color has no name">
      <a:srgbClr val="FFFFFF"/>
    </a:custClr>
    <a:custClr name="Color has no name">
      <a:srgbClr val="FFFFFF"/>
    </a:custClr>
    <a:custClr name="Color has no name">
      <a:srgbClr val="E5E8F0"/>
    </a:custClr>
    <a:custClr name="Color has no name">
      <a:srgbClr val="FDFAF7"/>
    </a:custClr>
    <a:custClr name="Color has no name">
      <a:srgbClr val="E5ECED"/>
    </a:custClr>
    <a:custClr name="Color has no name">
      <a:srgbClr val="EAE5E9"/>
    </a:custClr>
    <a:custClr name="Color has no name">
      <a:srgbClr val="F8FBE5"/>
    </a:custClr>
    <a:custClr name="Color has no name">
      <a:srgbClr val="FFFAEB"/>
    </a:custClr>
    <a:custClr name="Color has no name">
      <a:srgbClr val="FEE8ED"/>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Blank.potx" id="{F1F144ED-39A2-4FC9-B6BC-71E2928B5AC0}" vid="{BB83120C-D51A-4A67-AA09-CF0504509400}"/>
    </a:ext>
  </a:extLst>
</a:theme>
</file>

<file path=ppt/theme/theme2.xml><?xml version="1.0" encoding="utf-8"?>
<a:theme xmlns:a="http://schemas.openxmlformats.org/drawingml/2006/main" name="Office-tema">
  <a:themeElements>
    <a:clrScheme name="Novo Nordisk Fonden">
      <a:dk1>
        <a:srgbClr val="000000"/>
      </a:dk1>
      <a:lt1>
        <a:srgbClr val="FFFFFF"/>
      </a:lt1>
      <a:dk2>
        <a:srgbClr val="001965"/>
      </a:dk2>
      <a:lt2>
        <a:srgbClr val="D9D9D9"/>
      </a:lt2>
      <a:accent1>
        <a:srgbClr val="001965"/>
      </a:accent1>
      <a:accent2>
        <a:srgbClr val="6675A2"/>
      </a:accent2>
      <a:accent3>
        <a:srgbClr val="F0CDB4"/>
      </a:accent3>
      <a:accent4>
        <a:srgbClr val="00464B"/>
      </a:accent4>
      <a:accent5>
        <a:srgbClr val="668F92"/>
      </a:accent5>
      <a:accent6>
        <a:srgbClr val="310024"/>
      </a:accent6>
      <a:hlink>
        <a:srgbClr val="848484"/>
      </a:hlink>
      <a:folHlink>
        <a:srgbClr val="AFAFAF"/>
      </a:folHlink>
    </a:clrScheme>
    <a:fontScheme name="Novo Holdings">
      <a:majorFont>
        <a:latin typeface="Novo Apply Sans"/>
        <a:ea typeface=""/>
        <a:cs typeface=""/>
      </a:majorFont>
      <a:minorFont>
        <a:latin typeface="Novo Apply Sans"/>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Novo Blue">
      <a:srgbClr val="001965"/>
    </a:custClr>
    <a:custClr name="Warm Sand">
      <a:srgbClr val="F0CDB4"/>
    </a:custClr>
    <a:custClr name="Petroleum">
      <a:srgbClr val="00464B"/>
    </a:custClr>
    <a:custClr name="Dark Purple">
      <a:srgbClr val="310024"/>
    </a:custClr>
    <a:custClr name="Bright green">
      <a:srgbClr val="BCDB00"/>
    </a:custClr>
    <a:custClr name="Bright yellow">
      <a:srgbClr val="FFD13C"/>
    </a:custClr>
    <a:custClr name="Crimeson red">
      <a:srgbClr val="CD164B"/>
    </a:custClr>
    <a:custClr name="Color has no name">
      <a:srgbClr val="FFFFFF"/>
    </a:custClr>
    <a:custClr name="Color has no name">
      <a:srgbClr val="FFFFFF"/>
    </a:custClr>
    <a:custClr name="Color has no name">
      <a:srgbClr val="FFFFFF"/>
    </a:custClr>
    <a:custClr name="Novo Light Blue">
      <a:srgbClr val="6675A2"/>
    </a:custClr>
    <a:custClr name="Color has no name">
      <a:srgbClr val="F7E3D6"/>
    </a:custClr>
    <a:custClr name="Color has no name">
      <a:srgbClr val="73999C"/>
    </a:custClr>
    <a:custClr name="Color has no name">
      <a:srgbClr val="8E7387"/>
    </a:custClr>
    <a:custClr name="Color has no name">
      <a:srgbClr val="DAEB73"/>
    </a:custClr>
    <a:custClr name="Color has no name">
      <a:srgbClr val="FFE694"/>
    </a:custClr>
    <a:custClr name="Color has no name">
      <a:srgbClr val="FC7F9C"/>
    </a:custClr>
    <a:custClr name="Color has no name">
      <a:srgbClr val="FFFFFF"/>
    </a:custClr>
    <a:custClr name="Color has no name">
      <a:srgbClr val="FFFFFF"/>
    </a:custClr>
    <a:custClr name="Color has no name">
      <a:srgbClr val="FFFFFF"/>
    </a:custClr>
    <a:custClr name="Color has no name">
      <a:srgbClr val="BFC5D8"/>
    </a:custClr>
    <a:custClr name="Color has no name">
      <a:srgbClr val="FBF2EC"/>
    </a:custClr>
    <a:custClr name="Color has no name">
      <a:srgbClr val="BFD1D2"/>
    </a:custClr>
    <a:custClr name="Color has no name">
      <a:srgbClr val="CBBFC8"/>
    </a:custClr>
    <a:custClr name="Color has no name">
      <a:srgbClr val="EEF6BF"/>
    </a:custClr>
    <a:custClr name="Color has no name">
      <a:srgbClr val="FFF3CE"/>
    </a:custClr>
    <a:custClr name="Color has no name">
      <a:srgbClr val="FCC5D2"/>
    </a:custClr>
    <a:custClr name="Color has no name">
      <a:srgbClr val="FFFFFF"/>
    </a:custClr>
    <a:custClr name="Color has no name">
      <a:srgbClr val="FFFFFF"/>
    </a:custClr>
    <a:custClr name="Color has no name">
      <a:srgbClr val="FFFFFF"/>
    </a:custClr>
    <a:custClr name="Color has no name">
      <a:srgbClr val="E5E8F0"/>
    </a:custClr>
    <a:custClr name="Color has no name">
      <a:srgbClr val="FDFAF7"/>
    </a:custClr>
    <a:custClr name="Color has no name">
      <a:srgbClr val="E5ECED"/>
    </a:custClr>
    <a:custClr name="Color has no name">
      <a:srgbClr val="EAE5E9"/>
    </a:custClr>
    <a:custClr name="Color has no name">
      <a:srgbClr val="F8FBE5"/>
    </a:custClr>
    <a:custClr name="Color has no name">
      <a:srgbClr val="FFFAEB"/>
    </a:custClr>
    <a:custClr name="Color has no name">
      <a:srgbClr val="FEE8ED"/>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ovo Nordisk Fonden">
      <a:dk1>
        <a:srgbClr val="000000"/>
      </a:dk1>
      <a:lt1>
        <a:srgbClr val="FFFFFF"/>
      </a:lt1>
      <a:dk2>
        <a:srgbClr val="001965"/>
      </a:dk2>
      <a:lt2>
        <a:srgbClr val="D9D9D9"/>
      </a:lt2>
      <a:accent1>
        <a:srgbClr val="001965"/>
      </a:accent1>
      <a:accent2>
        <a:srgbClr val="6675A2"/>
      </a:accent2>
      <a:accent3>
        <a:srgbClr val="F0CDB4"/>
      </a:accent3>
      <a:accent4>
        <a:srgbClr val="00464B"/>
      </a:accent4>
      <a:accent5>
        <a:srgbClr val="668F92"/>
      </a:accent5>
      <a:accent6>
        <a:srgbClr val="310024"/>
      </a:accent6>
      <a:hlink>
        <a:srgbClr val="848484"/>
      </a:hlink>
      <a:folHlink>
        <a:srgbClr val="AFAFAF"/>
      </a:folHlink>
    </a:clrScheme>
    <a:fontScheme name="Novo Holdings">
      <a:majorFont>
        <a:latin typeface="Novo Apply Sans"/>
        <a:ea typeface=""/>
        <a:cs typeface=""/>
      </a:majorFont>
      <a:minorFont>
        <a:latin typeface="Novo Apply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Novo Blue">
      <a:srgbClr val="001965"/>
    </a:custClr>
    <a:custClr name="Warm Sand">
      <a:srgbClr val="F0CDB4"/>
    </a:custClr>
    <a:custClr name="Petroleum">
      <a:srgbClr val="00464B"/>
    </a:custClr>
    <a:custClr name="Dark Purple">
      <a:srgbClr val="310024"/>
    </a:custClr>
    <a:custClr name="Bright green">
      <a:srgbClr val="BCDB00"/>
    </a:custClr>
    <a:custClr name="Bright yellow">
      <a:srgbClr val="FFD13C"/>
    </a:custClr>
    <a:custClr name="Crimeson red">
      <a:srgbClr val="CD164B"/>
    </a:custClr>
    <a:custClr name="Color has no name">
      <a:srgbClr val="FFFFFF"/>
    </a:custClr>
    <a:custClr name="Color has no name">
      <a:srgbClr val="FFFFFF"/>
    </a:custClr>
    <a:custClr name="Color has no name">
      <a:srgbClr val="FFFFFF"/>
    </a:custClr>
    <a:custClr name="Novo Light Blue">
      <a:srgbClr val="6675A2"/>
    </a:custClr>
    <a:custClr name="Color has no name">
      <a:srgbClr val="F7E3D6"/>
    </a:custClr>
    <a:custClr name="Color has no name">
      <a:srgbClr val="73999C"/>
    </a:custClr>
    <a:custClr name="Color has no name">
      <a:srgbClr val="8E7387"/>
    </a:custClr>
    <a:custClr name="Color has no name">
      <a:srgbClr val="DAEB73"/>
    </a:custClr>
    <a:custClr name="Color has no name">
      <a:srgbClr val="FFE694"/>
    </a:custClr>
    <a:custClr name="Color has no name">
      <a:srgbClr val="FC7F9C"/>
    </a:custClr>
    <a:custClr name="Color has no name">
      <a:srgbClr val="FFFFFF"/>
    </a:custClr>
    <a:custClr name="Color has no name">
      <a:srgbClr val="FFFFFF"/>
    </a:custClr>
    <a:custClr name="Color has no name">
      <a:srgbClr val="FFFFFF"/>
    </a:custClr>
    <a:custClr name="Color has no name">
      <a:srgbClr val="BFC5D8"/>
    </a:custClr>
    <a:custClr name="Color has no name">
      <a:srgbClr val="FBF2EC"/>
    </a:custClr>
    <a:custClr name="Color has no name">
      <a:srgbClr val="BFD1D2"/>
    </a:custClr>
    <a:custClr name="Color has no name">
      <a:srgbClr val="CBBFC8"/>
    </a:custClr>
    <a:custClr name="Color has no name">
      <a:srgbClr val="EEF6BF"/>
    </a:custClr>
    <a:custClr name="Color has no name">
      <a:srgbClr val="FFF3CE"/>
    </a:custClr>
    <a:custClr name="Color has no name">
      <a:srgbClr val="FCC5D2"/>
    </a:custClr>
    <a:custClr name="Color has no name">
      <a:srgbClr val="FFFFFF"/>
    </a:custClr>
    <a:custClr name="Color has no name">
      <a:srgbClr val="FFFFFF"/>
    </a:custClr>
    <a:custClr name="Color has no name">
      <a:srgbClr val="FFFFFF"/>
    </a:custClr>
    <a:custClr name="Color has no name">
      <a:srgbClr val="E5E8F0"/>
    </a:custClr>
    <a:custClr name="Color has no name">
      <a:srgbClr val="FDFAF7"/>
    </a:custClr>
    <a:custClr name="Color has no name">
      <a:srgbClr val="E5ECED"/>
    </a:custClr>
    <a:custClr name="Color has no name">
      <a:srgbClr val="EAE5E9"/>
    </a:custClr>
    <a:custClr name="Color has no name">
      <a:srgbClr val="F8FBE5"/>
    </a:custClr>
    <a:custClr name="Color has no name">
      <a:srgbClr val="FFFAEB"/>
    </a:custClr>
    <a:custClr name="Color has no name">
      <a:srgbClr val="FEE8ED"/>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B3948A910F0A499CA9883259AD8973" ma:contentTypeVersion="34" ma:contentTypeDescription="Create a new document." ma:contentTypeScope="" ma:versionID="34a00ec624dedaf6d8b5ea6eabaf8e72">
  <xsd:schema xmlns:xsd="http://www.w3.org/2001/XMLSchema" xmlns:xs="http://www.w3.org/2001/XMLSchema" xmlns:p="http://schemas.microsoft.com/office/2006/metadata/properties" xmlns:ns2="687d86ff-9705-4053-9923-6ad3bc3ab63d" xmlns:ns3="e1d141fa-36c6-479e-839b-e9c46aaf94a0" xmlns:ns4="d3ffa1d3-ea3c-432f-bd16-8f0f6060c053" xmlns:ns5="ac3c5bba-a655-49c0-b5e4-c74215e541a8" targetNamespace="http://schemas.microsoft.com/office/2006/metadata/properties" ma:root="true" ma:fieldsID="2a1d47e32132176df49222882fa77fb2" ns2:_="" ns3:_="" ns4:_="" ns5:_="">
    <xsd:import namespace="687d86ff-9705-4053-9923-6ad3bc3ab63d"/>
    <xsd:import namespace="e1d141fa-36c6-479e-839b-e9c46aaf94a0"/>
    <xsd:import namespace="d3ffa1d3-ea3c-432f-bd16-8f0f6060c053"/>
    <xsd:import namespace="ac3c5bba-a655-49c0-b5e4-c74215e541a8"/>
    <xsd:element name="properties">
      <xsd:complexType>
        <xsd:sequence>
          <xsd:element name="documentManagement">
            <xsd:complexType>
              <xsd:all>
                <xsd:element ref="ns2:TaxCatchAll"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h4a3cf61804b47ee99fb0bc35606ba3e" minOccurs="0"/>
                <xsd:element ref="ns3:b51c437493a2481f99bd4f15b1fb88cf" minOccurs="0"/>
                <xsd:element ref="ns4:Archived" minOccurs="0"/>
                <xsd:element ref="ns5:SharedWithUsers" minOccurs="0"/>
                <xsd:element ref="ns5:SharedWithDetails" minOccurs="0"/>
                <xsd:element ref="ns3:MediaServiceOCR" minOccurs="0"/>
                <xsd:element ref="ns3:Reportstatus" minOccurs="0"/>
                <xsd:element ref="ns3:MediaServiceLocation" minOccurs="0"/>
                <xsd:element ref="ns3:Tostayindeprtmentsite" minOccurs="0"/>
                <xsd:element ref="ns3:MediaLengthInSeconds" minOccurs="0"/>
                <xsd:element ref="ns3:lcf76f155ced4ddcb4097134ff3c332f" minOccurs="0"/>
                <xsd:element ref="ns3:MediaServiceObjectDetectorVersion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7d86ff-9705-4053-9923-6ad3bc3ab63d"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05a2a558-9336-458c-ac0d-bb4ec9aca07b}" ma:internalName="TaxCatchAll" ma:showField="CatchAllData" ma:web="ac3c5bba-a655-49c0-b5e4-c74215e541a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d141fa-36c6-479e-839b-e9c46aaf94a0"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h4a3cf61804b47ee99fb0bc35606ba3e" ma:index="18" nillable="true" ma:taxonomy="true" ma:internalName="h4a3cf61804b47ee99fb0bc35606ba3e" ma:taxonomyFieldName="Department" ma:displayName="Department" ma:indexed="true" ma:default="" ma:fieldId="{14a3cf61-804b-47ee-99fb-0bc35606ba3e}" ma:sspId="9af1f2ba-b505-46e0-b878-22b7919d96a5" ma:termSetId="36342d3d-b311-4426-a044-9fb6ec4405cc" ma:anchorId="00000000-0000-0000-0000-000000000000" ma:open="false" ma:isKeyword="false">
      <xsd:complexType>
        <xsd:sequence>
          <xsd:element ref="pc:Terms" minOccurs="0" maxOccurs="1"/>
        </xsd:sequence>
      </xsd:complexType>
    </xsd:element>
    <xsd:element name="b51c437493a2481f99bd4f15b1fb88cf" ma:index="20" nillable="true" ma:taxonomy="true" ma:internalName="b51c437493a2481f99bd4f15b1fb88cf" ma:taxonomyFieldName="Category" ma:displayName="Category" ma:default="" ma:fieldId="{b51c4374-93a2-481f-99bd-4f15b1fb88cf}" ma:taxonomyMulti="true" ma:sspId="9af1f2ba-b505-46e0-b878-22b7919d96a5" ma:termSetId="e1285b3c-cd55-4e07-bd77-938a30e03491" ma:anchorId="00000000-0000-0000-0000-000000000000" ma:open="fals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Reportstatus" ma:index="25" nillable="true" ma:displayName="Report status" ma:default="In Progress" ma:format="Dropdown" ma:internalName="Reportstatus">
      <xsd:simpleType>
        <xsd:restriction base="dms:Choice">
          <xsd:enumeration value="In Progress"/>
          <xsd:enumeration value="Finalized"/>
          <xsd:enumeration value="Final OK"/>
          <xsd:enumeration value="New"/>
          <xsd:enumeration value="Correct"/>
        </xsd:restriction>
      </xsd:simpleType>
    </xsd:element>
    <xsd:element name="MediaServiceLocation" ma:index="26" nillable="true" ma:displayName="Location" ma:internalName="MediaServiceLocation" ma:readOnly="true">
      <xsd:simpleType>
        <xsd:restriction base="dms:Text"/>
      </xsd:simpleType>
    </xsd:element>
    <xsd:element name="Tostayindeprtmentsite" ma:index="27" nillable="true" ma:displayName="To stay in department site" ma:default="1" ma:format="Dropdown" ma:internalName="Tostayindeprtmentsite">
      <xsd:simpleType>
        <xsd:restriction base="dms:Boolea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9af1f2ba-b505-46e0-b878-22b7919d96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_Flow_SignoffStatus" ma:index="32"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ffa1d3-ea3c-432f-bd16-8f0f6060c053" elementFormDefault="qualified">
    <xsd:import namespace="http://schemas.microsoft.com/office/2006/documentManagement/types"/>
    <xsd:import namespace="http://schemas.microsoft.com/office/infopath/2007/PartnerControls"/>
    <xsd:element name="Archived" ma:index="21" nillable="true" ma:displayName="Archived" ma:default="0" ma:format="Dropdown" ma:internalName="Archiv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c3c5bba-a655-49c0-b5e4-c74215e541a8"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87d86ff-9705-4053-9923-6ad3bc3ab63d">
      <Value>1</Value>
    </TaxCatchAll>
    <b51c437493a2481f99bd4f15b1fb88cf xmlns="e1d141fa-36c6-479e-839b-e9c46aaf94a0">
      <Terms xmlns="http://schemas.microsoft.com/office/infopath/2007/PartnerControls"/>
    </b51c437493a2481f99bd4f15b1fb88cf>
    <lcf76f155ced4ddcb4097134ff3c332f xmlns="e1d141fa-36c6-479e-839b-e9c46aaf94a0">
      <Terms xmlns="http://schemas.microsoft.com/office/infopath/2007/PartnerControls"/>
    </lcf76f155ced4ddcb4097134ff3c332f>
    <Reportstatus xmlns="e1d141fa-36c6-479e-839b-e9c46aaf94a0">In Progress</Reportstatus>
    <h4a3cf61804b47ee99fb0bc35606ba3e xmlns="e1d141fa-36c6-479e-839b-e9c46aaf94a0">
      <Terms xmlns="http://schemas.microsoft.com/office/infopath/2007/PartnerControls">
        <TermInfo xmlns="http://schemas.microsoft.com/office/infopath/2007/PartnerControls">
          <TermName xmlns="http://schemas.microsoft.com/office/infopath/2007/PartnerControls">NNF Impact</TermName>
          <TermId xmlns="http://schemas.microsoft.com/office/infopath/2007/PartnerControls">756a5b72-aaf5-4797-9d73-eeca80798f1b</TermId>
        </TermInfo>
      </Terms>
    </h4a3cf61804b47ee99fb0bc35606ba3e>
    <Tostayindeprtmentsite xmlns="e1d141fa-36c6-479e-839b-e9c46aaf94a0">true</Tostayindeprtmentsite>
    <Archived xmlns="d3ffa1d3-ea3c-432f-bd16-8f0f6060c053">false</Archived>
    <_Flow_SignoffStatus xmlns="e1d141fa-36c6-479e-839b-e9c46aaf94a0" xsi:nil="true"/>
    <SharedWithUsers xmlns="ac3c5bba-a655-49c0-b5e4-c74215e541a8">
      <UserInfo>
        <DisplayName>Kristian Raudal</DisplayName>
        <AccountId>667</AccountId>
        <AccountType/>
      </UserInfo>
      <UserInfo>
        <DisplayName>Sebastian Lundstrøm</DisplayName>
        <AccountId>762</AccountId>
        <AccountType/>
      </UserInfo>
      <UserInfo>
        <DisplayName>Frederikke Stausholm</DisplayName>
        <AccountId>466</AccountId>
        <AccountType/>
      </UserInfo>
      <UserInfo>
        <DisplayName>Jakob Wilms</DisplayName>
        <AccountId>238</AccountId>
        <AccountType/>
      </UserInfo>
      <UserInfo>
        <DisplayName>Rasmus Vendelbo Lund Jensen</DisplayName>
        <AccountId>22</AccountId>
        <AccountType/>
      </UserInfo>
    </SharedWithUsers>
  </documentManagement>
</p:properties>
</file>

<file path=customXml/itemProps1.xml><?xml version="1.0" encoding="utf-8"?>
<ds:datastoreItem xmlns:ds="http://schemas.openxmlformats.org/officeDocument/2006/customXml" ds:itemID="{38243616-930E-402C-8D09-8A30F522B9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7d86ff-9705-4053-9923-6ad3bc3ab63d"/>
    <ds:schemaRef ds:uri="e1d141fa-36c6-479e-839b-e9c46aaf94a0"/>
    <ds:schemaRef ds:uri="d3ffa1d3-ea3c-432f-bd16-8f0f6060c053"/>
    <ds:schemaRef ds:uri="ac3c5bba-a655-49c0-b5e4-c74215e541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297991-F168-4EE0-9215-CB89EEBA067A}">
  <ds:schemaRefs>
    <ds:schemaRef ds:uri="http://schemas.microsoft.com/sharepoint/v3/contenttype/forms"/>
  </ds:schemaRefs>
</ds:datastoreItem>
</file>

<file path=customXml/itemProps3.xml><?xml version="1.0" encoding="utf-8"?>
<ds:datastoreItem xmlns:ds="http://schemas.openxmlformats.org/officeDocument/2006/customXml" ds:itemID="{3194ACC2-BCDA-4368-8314-16FA8C7787F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c3c5bba-a655-49c0-b5e4-c74215e541a8"/>
    <ds:schemaRef ds:uri="687d86ff-9705-4053-9923-6ad3bc3ab63d"/>
    <ds:schemaRef ds:uri="http://purl.org/dc/elements/1.1/"/>
    <ds:schemaRef ds:uri="http://schemas.microsoft.com/office/2006/metadata/properties"/>
    <ds:schemaRef ds:uri="e1d141fa-36c6-479e-839b-e9c46aaf94a0"/>
    <ds:schemaRef ds:uri="d3ffa1d3-ea3c-432f-bd16-8f0f6060c05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1229</Words>
  <Application>Microsoft Office PowerPoint</Application>
  <PresentationFormat>Custom</PresentationFormat>
  <Paragraphs>117</Paragraphs>
  <Slides>14</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Novo Apply Sans</vt:lpstr>
      <vt:lpstr>Arial</vt:lpstr>
      <vt:lpstr>Calibri</vt:lpstr>
      <vt:lpstr>Corbel</vt:lpstr>
      <vt:lpstr>Blank</vt:lpstr>
      <vt:lpstr>think-cell Slide</vt:lpstr>
      <vt:lpstr>Welcome Please turn off your microphone and video  Questions can be asked in the chat</vt:lpstr>
      <vt:lpstr>Welcome Please turn off your microphone and video  Questions can be asked in the chat</vt:lpstr>
      <vt:lpstr>Agenda</vt:lpstr>
      <vt:lpstr>Foundgood </vt:lpstr>
      <vt:lpstr>Hvad gør Foundgood til en unikt rapporteringsplatform?</vt:lpstr>
      <vt:lpstr>PowerPoint Presentation</vt:lpstr>
      <vt:lpstr>Agenda</vt:lpstr>
      <vt:lpstr>Hvorfor er rapportering vigtigt for NNF</vt:lpstr>
      <vt:lpstr>Resultater og outcomes bruges aktivt  </vt:lpstr>
      <vt:lpstr>The NNF Dashboard</vt:lpstr>
      <vt:lpstr>Agenda</vt:lpstr>
      <vt:lpstr>Foundgood.org </vt:lpstr>
      <vt:lpstr>Ofte stillede spørgsmål</vt:lpstr>
      <vt:lpstr>Welcome Please turn off your microphone and video  Questions can be asked in the chat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Please turn off your microphone and video  Questions can be asked in the chat</dc:title>
  <dc:creator/>
  <cp:lastModifiedBy/>
  <cp:revision>8</cp:revision>
  <dcterms:created xsi:type="dcterms:W3CDTF">2016-09-13T07:12:10Z</dcterms:created>
  <dcterms:modified xsi:type="dcterms:W3CDTF">2023-12-14T11:45:50Z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www.omnidocs.com</vt:lpwstr>
  </property>
  <property fmtid="{D5CDD505-2E9C-101B-9397-08002B2CF9AE}" pid="3" name="CustomerId">
    <vt:lpwstr>novo</vt:lpwstr>
  </property>
  <property fmtid="{D5CDD505-2E9C-101B-9397-08002B2CF9AE}" pid="4" name="TemplateId">
    <vt:lpwstr>636941265476339812</vt:lpwstr>
  </property>
  <property fmtid="{D5CDD505-2E9C-101B-9397-08002B2CF9AE}" pid="5" name="UserProfileId">
    <vt:lpwstr>637049019704985349</vt:lpwstr>
  </property>
  <property fmtid="{D5CDD505-2E9C-101B-9397-08002B2CF9AE}" pid="6" name="ContentTypeId">
    <vt:lpwstr>0x01010069B3948A910F0A499CA9883259AD8973</vt:lpwstr>
  </property>
  <property fmtid="{D5CDD505-2E9C-101B-9397-08002B2CF9AE}" pid="7" name="Category">
    <vt:lpwstr/>
  </property>
  <property fmtid="{D5CDD505-2E9C-101B-9397-08002B2CF9AE}" pid="8" name="MediaServiceImageTags">
    <vt:lpwstr/>
  </property>
  <property fmtid="{D5CDD505-2E9C-101B-9397-08002B2CF9AE}" pid="9" name="Department">
    <vt:lpwstr>1;#NNF Impact|756a5b72-aaf5-4797-9d73-eeca80798f1b</vt:lpwstr>
  </property>
</Properties>
</file>