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media/image23.bin" ContentType="image/svg+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Lst>
  <p:notesMasterIdLst>
    <p:notesMasterId r:id="rId22"/>
  </p:notesMasterIdLst>
  <p:handoutMasterIdLst>
    <p:handoutMasterId r:id="rId23"/>
  </p:handoutMasterIdLst>
  <p:sldIdLst>
    <p:sldId id="4120" r:id="rId5"/>
    <p:sldId id="4119" r:id="rId6"/>
    <p:sldId id="1282" r:id="rId7"/>
    <p:sldId id="1821" r:id="rId8"/>
    <p:sldId id="1820" r:id="rId9"/>
    <p:sldId id="2147375544" r:id="rId10"/>
    <p:sldId id="2147469811" r:id="rId11"/>
    <p:sldId id="1823" r:id="rId12"/>
    <p:sldId id="1666" r:id="rId13"/>
    <p:sldId id="2147375540" r:id="rId14"/>
    <p:sldId id="2147469812" r:id="rId15"/>
    <p:sldId id="1269" r:id="rId16"/>
    <p:sldId id="4096" r:id="rId17"/>
    <p:sldId id="4125" r:id="rId18"/>
    <p:sldId id="1826" r:id="rId19"/>
    <p:sldId id="4086" r:id="rId20"/>
    <p:sldId id="4124" r:id="rId21"/>
  </p:sldIdLst>
  <p:sldSz cx="18288000" cy="10287000"/>
  <p:notesSz cx="6858000" cy="9144000"/>
  <p:embeddedFontLst>
    <p:embeddedFont>
      <p:font typeface="Novo Apply Sans" panose="020B0604020202020204" charset="0"/>
      <p:regular r:id="rId24"/>
      <p:bold r:id="rId25"/>
      <p:italic r:id="rId26"/>
      <p:boldItalic r:id="rId27"/>
    </p:embeddedFont>
  </p:embeddedFontLst>
  <p:custDataLst>
    <p:tags r:id="rId28"/>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6E"/>
    <a:srgbClr val="FFFFFF"/>
    <a:srgbClr val="A6AFC9"/>
    <a:srgbClr val="2C5E62"/>
    <a:srgbClr val="537B7F"/>
    <a:srgbClr val="485C93"/>
    <a:srgbClr val="223A7B"/>
    <a:srgbClr val="A0A9C6"/>
    <a:srgbClr val="CACFE0"/>
    <a:srgbClr val="014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ECF66-6BD8-4A2A-90E0-0AD574437190}" v="3" dt="2023-12-06T22:01:13.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27" autoAdjust="0"/>
  </p:normalViewPr>
  <p:slideViewPr>
    <p:cSldViewPr snapToGrid="0" showGuides="1">
      <p:cViewPr varScale="1">
        <p:scale>
          <a:sx n="75" d="100"/>
          <a:sy n="75" d="100"/>
        </p:scale>
        <p:origin x="372" y="72"/>
      </p:cViewPr>
      <p:guideLst/>
    </p:cSldViewPr>
  </p:slideViewPr>
  <p:notesTextViewPr>
    <p:cViewPr>
      <p:scale>
        <a:sx n="3" d="2"/>
        <a:sy n="3" d="2"/>
      </p:scale>
      <p:origin x="0" y="0"/>
    </p:cViewPr>
  </p:notesTextViewPr>
  <p:sorterViewPr>
    <p:cViewPr>
      <p:scale>
        <a:sx n="100" d="100"/>
        <a:sy n="100" d="100"/>
      </p:scale>
      <p:origin x="0" y="-27254"/>
    </p:cViewPr>
  </p:sorterViewPr>
  <p:notesViewPr>
    <p:cSldViewPr snapToGrid="0">
      <p:cViewPr varScale="1">
        <p:scale>
          <a:sx n="62" d="100"/>
          <a:sy n="62" d="100"/>
        </p:scale>
        <p:origin x="31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11/12/2023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6E511-D742-4EFE-90B5-C9FC42762E0F}" type="datetimeFigureOut">
              <a:rPr lang="en-GB" smtClean="0"/>
              <a:t>11/12/2023</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CFAD1-D197-4A88-B173-A6412E995EE5}" type="slidenum">
              <a:rPr lang="en-GB" smtClean="0"/>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3</a:t>
            </a:fld>
            <a:endParaRPr lang="en-GB"/>
          </a:p>
        </p:txBody>
      </p:sp>
    </p:spTree>
    <p:extLst>
      <p:ext uri="{BB962C8B-B14F-4D97-AF65-F5344CB8AC3E}">
        <p14:creationId xmlns:p14="http://schemas.microsoft.com/office/powerpoint/2010/main" val="2650344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role as administrative delegate, team member and PI is different</a:t>
            </a:r>
          </a:p>
        </p:txBody>
      </p:sp>
      <p:sp>
        <p:nvSpPr>
          <p:cNvPr id="4" name="Slide Number Placeholder 3"/>
          <p:cNvSpPr>
            <a:spLocks noGrp="1"/>
          </p:cNvSpPr>
          <p:nvPr>
            <p:ph type="sldNum" sz="quarter" idx="5"/>
          </p:nvPr>
        </p:nvSpPr>
        <p:spPr/>
        <p:txBody>
          <a:bodyPr/>
          <a:lstStyle/>
          <a:p>
            <a:fld id="{A16CFAD1-D197-4A88-B173-A6412E995EE5}" type="slidenum">
              <a:rPr lang="en-GB" smtClean="0"/>
              <a:t>13</a:t>
            </a:fld>
            <a:endParaRPr lang="en-GB"/>
          </a:p>
        </p:txBody>
      </p:sp>
    </p:spTree>
    <p:extLst>
      <p:ext uri="{BB962C8B-B14F-4D97-AF65-F5344CB8AC3E}">
        <p14:creationId xmlns:p14="http://schemas.microsoft.com/office/powerpoint/2010/main" val="237981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t>14</a:t>
            </a:fld>
            <a:endParaRPr lang="en-GB"/>
          </a:p>
        </p:txBody>
      </p:sp>
    </p:spTree>
    <p:extLst>
      <p:ext uri="{BB962C8B-B14F-4D97-AF65-F5344CB8AC3E}">
        <p14:creationId xmlns:p14="http://schemas.microsoft.com/office/powerpoint/2010/main" val="304883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t>16</a:t>
            </a:fld>
            <a:endParaRPr lang="en-GB"/>
          </a:p>
        </p:txBody>
      </p:sp>
    </p:spTree>
    <p:extLst>
      <p:ext uri="{BB962C8B-B14F-4D97-AF65-F5344CB8AC3E}">
        <p14:creationId xmlns:p14="http://schemas.microsoft.com/office/powerpoint/2010/main" val="23061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Bef>
                <a:spcPts val="0"/>
              </a:spcBef>
              <a:spcAft>
                <a:spcPts val="0"/>
              </a:spcAft>
              <a:buNone/>
            </a:pPr>
            <a:r>
              <a:rPr lang="en-US" sz="1800" dirty="0"/>
              <a:t>NNF has two platforms for data collection and reporting; </a:t>
            </a:r>
            <a:r>
              <a:rPr lang="en-US" sz="1800" dirty="0" err="1"/>
              <a:t>Researchfish</a:t>
            </a:r>
            <a:r>
              <a:rPr lang="en-US" sz="1800" dirty="0"/>
              <a:t> and Foundgood. RF is used for the research-oriented grants and FG for the social and humanitarian field as well as in the field of education, outreach and innovation.</a:t>
            </a:r>
          </a:p>
          <a:p>
            <a:pPr marL="0" indent="0" fontAlgn="base">
              <a:spcBef>
                <a:spcPts val="0"/>
              </a:spcBef>
              <a:spcAft>
                <a:spcPts val="0"/>
              </a:spcAft>
              <a:buNone/>
            </a:pPr>
            <a:endParaRPr lang="en-US" sz="1800" dirty="0"/>
          </a:p>
          <a:p>
            <a:pPr marL="0" indent="0" fontAlgn="base">
              <a:spcBef>
                <a:spcPts val="0"/>
              </a:spcBef>
              <a:spcAft>
                <a:spcPts val="0"/>
              </a:spcAft>
              <a:buNone/>
            </a:pPr>
            <a:r>
              <a:rPr lang="en-US" sz="1800" dirty="0"/>
              <a:t>If we compare the two platforms, RF and FG, RF has the clear advantage of having a very structured approach to collecting data, </a:t>
            </a:r>
            <a:r>
              <a:rPr lang="en-US" sz="1800" dirty="0" err="1"/>
              <a:t>eg</a:t>
            </a:r>
            <a:r>
              <a:rPr lang="en-US" sz="1800" dirty="0"/>
              <a:t> validation process’ is in place for publications and patent data. </a:t>
            </a:r>
            <a:endParaRPr lang="da-DK" sz="1800" dirty="0"/>
          </a:p>
        </p:txBody>
      </p:sp>
      <p:sp>
        <p:nvSpPr>
          <p:cNvPr id="4" name="Slide Number Placeholder 3"/>
          <p:cNvSpPr>
            <a:spLocks noGrp="1"/>
          </p:cNvSpPr>
          <p:nvPr>
            <p:ph type="sldNum" sz="quarter" idx="5"/>
          </p:nvPr>
        </p:nvSpPr>
        <p:spPr/>
        <p:txBody>
          <a:bodyPr/>
          <a:lstStyle/>
          <a:p>
            <a:fld id="{A16CFAD1-D197-4A88-B173-A6412E995EE5}" type="slidenum">
              <a:rPr lang="en-GB" smtClean="0"/>
              <a:t>4</a:t>
            </a:fld>
            <a:endParaRPr lang="en-GB"/>
          </a:p>
        </p:txBody>
      </p:sp>
    </p:spTree>
    <p:extLst>
      <p:ext uri="{BB962C8B-B14F-4D97-AF65-F5344CB8AC3E}">
        <p14:creationId xmlns:p14="http://schemas.microsoft.com/office/powerpoint/2010/main" val="90886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5</a:t>
            </a:fld>
            <a:endParaRPr lang="en-GB"/>
          </a:p>
        </p:txBody>
      </p:sp>
    </p:spTree>
    <p:extLst>
      <p:ext uri="{BB962C8B-B14F-4D97-AF65-F5344CB8AC3E}">
        <p14:creationId xmlns:p14="http://schemas.microsoft.com/office/powerpoint/2010/main" val="369607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For us there is s</a:t>
            </a:r>
            <a:r>
              <a:rPr lang="en-US" b="0" i="0" dirty="0">
                <a:solidFill>
                  <a:srgbClr val="000000"/>
                </a:solidFill>
                <a:effectLst/>
                <a:latin typeface="Calibri" panose="020F0502020204030204" pitchFamily="34" charset="0"/>
              </a:rPr>
              <a:t>trong ties between our overall ambitions to be transparent and to learn through data.</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Calibri" panose="020F0502020204030204" pitchFamily="34" charset="0"/>
            </a:endParaRPr>
          </a:p>
          <a:p>
            <a:r>
              <a:rPr lang="en-US" noProof="0" dirty="0"/>
              <a:t>For us data is a tool, a tool that we need to be able to communicate and to learn. As such the data serves multiple purposes; informed decision making, communication, and learning, and for that we have developed a data strategy that supports all the four use cases. The </a:t>
            </a:r>
            <a:r>
              <a:rPr lang="en-US" noProof="0" dirty="0" err="1"/>
              <a:t>BoD</a:t>
            </a:r>
            <a:r>
              <a:rPr lang="en-US" noProof="0" dirty="0"/>
              <a:t> and our executive office is supported by data when they are to formulate and execute a forward looking strategy. The often look for and ask to what works and what does not. Our external stakeholders the general public is provided with a large amount of detailed data in order for us to earn the legitimacy of our considerably volume of research funding going into the Danish research community. In fact we are responsible for almost 15% of all research funding in Denmark. At the level of our program areas the data is used for evaluation and learning for the development of new or enhanced funding instruments and for impact management when the scientific officers have their annual dialog meeting with the grant holders. Finally we are feeding back the data to the actual grant holders as a way to show them what we do with all the information they provide in there annual reporting. One could also me a bit cynical and say that we by openly sharing the information that the grant holders are reporting we are hoping that they would be encouraged to be accurate and trustful with what they report. </a:t>
            </a:r>
          </a:p>
          <a:p>
            <a:endParaRPr lang="en-US" sz="1800" b="0" i="0" u="none" strike="noStrike" dirty="0">
              <a:solidFill>
                <a:srgbClr val="FFFFFF"/>
              </a:solidFill>
              <a:effectLst/>
              <a:latin typeface="Novo Apply Sans" panose="020B0604020202020204" charset="0"/>
            </a:endParaRPr>
          </a:p>
          <a:p>
            <a:r>
              <a:rPr lang="en-US" sz="1800" b="0" i="0" u="none" strike="noStrike" dirty="0">
                <a:solidFill>
                  <a:srgbClr val="FFFFFF"/>
                </a:solidFill>
                <a:effectLst/>
                <a:latin typeface="Novo Apply Sans" panose="020B0604020202020204" charset="0"/>
              </a:rPr>
              <a:t>To sum up our GOAL is to empower end users who ever they are</a:t>
            </a:r>
            <a:r>
              <a:rPr lang="en-US" sz="1800" b="0" i="0" dirty="0">
                <a:solidFill>
                  <a:srgbClr val="FFFFFF"/>
                </a:solidFill>
                <a:effectLst/>
                <a:latin typeface="Novo Apply Sans" panose="020B0604020202020204" charset="0"/>
              </a:rPr>
              <a:t>​</a:t>
            </a: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16CFAD1-D197-4A88-B173-A6412E995EE5}" type="slidenum">
              <a:rPr lang="en-GB" smtClean="0"/>
              <a:t>6</a:t>
            </a:fld>
            <a:endParaRPr lang="en-GB"/>
          </a:p>
        </p:txBody>
      </p:sp>
    </p:spTree>
    <p:extLst>
      <p:ext uri="{BB962C8B-B14F-4D97-AF65-F5344CB8AC3E}">
        <p14:creationId xmlns:p14="http://schemas.microsoft.com/office/powerpoint/2010/main" val="408439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8</a:t>
            </a:fld>
            <a:endParaRPr lang="en-GB"/>
          </a:p>
        </p:txBody>
      </p:sp>
    </p:spTree>
    <p:extLst>
      <p:ext uri="{BB962C8B-B14F-4D97-AF65-F5344CB8AC3E}">
        <p14:creationId xmlns:p14="http://schemas.microsoft.com/office/powerpoint/2010/main" val="117517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9</a:t>
            </a:fld>
            <a:endParaRPr lang="en-GB"/>
          </a:p>
        </p:txBody>
      </p:sp>
    </p:spTree>
    <p:extLst>
      <p:ext uri="{BB962C8B-B14F-4D97-AF65-F5344CB8AC3E}">
        <p14:creationId xmlns:p14="http://schemas.microsoft.com/office/powerpoint/2010/main" val="63547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behind the Dashboard started almost three years a go when our CEO returned from a meeting with colleagues from European public and private foundations. She was during that meeting presented to a prototype of a dashboard based on application data. Upon her return she asked why can’t we have something similar just much better?  </a:t>
            </a:r>
          </a:p>
          <a:p>
            <a:r>
              <a:rPr lang="en-US" noProof="0" dirty="0"/>
              <a:t>Despite or because of her whish there was an urgent need for us to clearly formulate a purpose as to why do we need an interactive dashboard? And we landed on “Developing an interactive dashboard is to support for the implementation of an evaluation and impact management culture and to be transparent towards the general public.” with this in mind we started to look at our policies and rules regarding use of data originating with our grant holders. </a:t>
            </a:r>
          </a:p>
          <a:p>
            <a:endParaRPr lang="en-US" noProof="0" dirty="0"/>
          </a:p>
        </p:txBody>
      </p:sp>
      <p:sp>
        <p:nvSpPr>
          <p:cNvPr id="4" name="Slide Number Placeholder 3"/>
          <p:cNvSpPr>
            <a:spLocks noGrp="1"/>
          </p:cNvSpPr>
          <p:nvPr>
            <p:ph type="sldNum" sz="quarter" idx="5"/>
          </p:nvPr>
        </p:nvSpPr>
        <p:spPr/>
        <p:txBody>
          <a:bodyPr/>
          <a:lstStyle/>
          <a:p>
            <a:fld id="{A16CFAD1-D197-4A88-B173-A6412E995EE5}" type="slidenum">
              <a:rPr lang="en-GB" smtClean="0"/>
              <a:t>10</a:t>
            </a:fld>
            <a:endParaRPr lang="en-GB"/>
          </a:p>
        </p:txBody>
      </p:sp>
    </p:spTree>
    <p:extLst>
      <p:ext uri="{BB962C8B-B14F-4D97-AF65-F5344CB8AC3E}">
        <p14:creationId xmlns:p14="http://schemas.microsoft.com/office/powerpoint/2010/main" val="239424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t>11</a:t>
            </a:fld>
            <a:endParaRPr lang="en-GB"/>
          </a:p>
        </p:txBody>
      </p:sp>
    </p:spTree>
    <p:extLst>
      <p:ext uri="{BB962C8B-B14F-4D97-AF65-F5344CB8AC3E}">
        <p14:creationId xmlns:p14="http://schemas.microsoft.com/office/powerpoint/2010/main" val="342405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t>12</a:t>
            </a:fld>
            <a:endParaRPr lang="en-GB"/>
          </a:p>
        </p:txBody>
      </p:sp>
    </p:spTree>
    <p:extLst>
      <p:ext uri="{BB962C8B-B14F-4D97-AF65-F5344CB8AC3E}">
        <p14:creationId xmlns:p14="http://schemas.microsoft.com/office/powerpoint/2010/main" val="2055051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Light Picture Background">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D81AAE0-3B16-4F9A-A1F4-26FC826C2306}"/>
              </a:ext>
            </a:extLst>
          </p:cNvPr>
          <p:cNvSpPr>
            <a:spLocks noGrp="1"/>
          </p:cNvSpPr>
          <p:nvPr>
            <p:ph type="pic" sz="quarter" idx="13" hasCustomPrompt="1"/>
          </p:nvPr>
        </p:nvSpPr>
        <p:spPr>
          <a:xfrm>
            <a:off x="0" y="-2"/>
            <a:ext cx="18289800" cy="10292400"/>
          </a:xfrm>
          <a:solidFill>
            <a:schemeClr val="bg2"/>
          </a:solidFill>
        </p:spPr>
        <p:txBody>
          <a:bodyPr vert="horz" lIns="7200000" tIns="360000" rIns="360000" bIns="360000" rtlCol="0" anchor="b" anchorCtr="0">
            <a:noAutofit/>
          </a:bodyPr>
          <a:lstStyle>
            <a:lvl1pPr marL="0" indent="0">
              <a:buFont typeface="Arial" panose="020B0604020202020204" pitchFamily="34" charset="0"/>
              <a:buNone/>
              <a:defRPr lang="en-GB" sz="2400" dirty="0"/>
            </a:lvl1pPr>
          </a:lstStyle>
          <a:p>
            <a:pPr marL="270000" lvl="0" indent="-270000" algn="r"/>
            <a:r>
              <a:rPr lang="en-GB" noProof="0"/>
              <a:t>Click grey background to insert dark/light picture using the Insert tab, Pictures or Templafy</a:t>
            </a:r>
          </a:p>
          <a:p>
            <a:pPr marL="270000" lvl="0" indent="-270000" algn="r"/>
            <a:endParaRPr lang="en-GB" noProof="0"/>
          </a:p>
        </p:txBody>
      </p:sp>
      <p:sp>
        <p:nvSpPr>
          <p:cNvPr id="14" name="FLD_PresentationTitle">
            <a:extLst>
              <a:ext uri="{FF2B5EF4-FFF2-40B4-BE49-F238E27FC236}">
                <a16:creationId xmlns:a16="http://schemas.microsoft.com/office/drawing/2014/main" id="{CE1CD739-61DC-4D4C-AB39-49E4E791B3DE}"/>
              </a:ext>
            </a:extLst>
          </p:cNvPr>
          <p:cNvSpPr>
            <a:spLocks noGrp="1"/>
          </p:cNvSpPr>
          <p:nvPr>
            <p:ph type="ctrTitle" hasCustomPrompt="1"/>
          </p:nvPr>
        </p:nvSpPr>
        <p:spPr>
          <a:xfrm>
            <a:off x="539997" y="1080002"/>
            <a:ext cx="9936000" cy="3517200"/>
          </a:xfrm>
        </p:spPr>
        <p:txBody>
          <a:bodyPr anchor="t" anchorCtr="0"/>
          <a:lstStyle>
            <a:lvl1pPr algn="l">
              <a:lnSpc>
                <a:spcPct val="88000"/>
              </a:lnSpc>
              <a:defRPr sz="7500" cap="none" baseline="0"/>
            </a:lvl1pPr>
          </a:lstStyle>
          <a:p>
            <a:r>
              <a:rPr lang="en-GB" noProof="0"/>
              <a:t>Click to add title</a:t>
            </a:r>
          </a:p>
        </p:txBody>
      </p:sp>
      <p:sp>
        <p:nvSpPr>
          <p:cNvPr id="11" name="FLD_PresenterName">
            <a:extLst>
              <a:ext uri="{FF2B5EF4-FFF2-40B4-BE49-F238E27FC236}">
                <a16:creationId xmlns:a16="http://schemas.microsoft.com/office/drawing/2014/main" id="{B88DAD9B-6D9B-431F-B9B1-E33E5413546D}"/>
              </a:ext>
            </a:extLst>
          </p:cNvPr>
          <p:cNvSpPr>
            <a:spLocks noGrp="1"/>
          </p:cNvSpPr>
          <p:nvPr>
            <p:ph type="body" sz="quarter" idx="15" hasCustomPrompt="1"/>
          </p:nvPr>
        </p:nvSpPr>
        <p:spPr>
          <a:xfrm>
            <a:off x="539997" y="4609796"/>
            <a:ext cx="7009199" cy="628077"/>
          </a:xfrm>
        </p:spPr>
        <p:txBody>
          <a:bodyPr vert="horz" lIns="0" tIns="0" rIns="0" bIns="0" rtlCol="0" anchor="t" anchorCtr="0"/>
          <a:lstStyle>
            <a:lvl1pPr marL="0" indent="0">
              <a:buNone/>
              <a:defRPr lang="en-US" sz="3600" cap="none" spc="30" baseline="0" smtClean="0"/>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Name</a:t>
            </a:r>
          </a:p>
        </p:txBody>
      </p:sp>
      <p:sp>
        <p:nvSpPr>
          <p:cNvPr id="3" name="FLD_Title"/>
          <p:cNvSpPr>
            <a:spLocks noGrp="1"/>
          </p:cNvSpPr>
          <p:nvPr>
            <p:ph type="subTitle" idx="1" hasCustomPrompt="1"/>
          </p:nvPr>
        </p:nvSpPr>
        <p:spPr>
          <a:xfrm>
            <a:off x="539998" y="5237874"/>
            <a:ext cx="7009197" cy="439332"/>
          </a:xfrm>
        </p:spPr>
        <p:txBody>
          <a:bodyPr vert="horz" lIns="0" tIns="0" rIns="0" bIns="0" rtlCol="0" anchor="t" anchorCtr="0">
            <a:noAutofit/>
          </a:bodyPr>
          <a:lstStyle>
            <a:lvl1pPr marL="0" indent="0">
              <a:buNone/>
              <a:defRPr lang="en-GB" sz="2700" cap="none" spc="30" baseline="0" dirty="0"/>
            </a:lvl1pPr>
            <a:lvl2pPr marL="270918" indent="0">
              <a:buNone/>
              <a:defRPr lang="en-GB" sz="2700" dirty="0">
                <a:solidFill>
                  <a:schemeClr val="tx1"/>
                </a:solidFill>
              </a:defRPr>
            </a:lvl2pPr>
            <a:lvl3pPr>
              <a:defRPr lang="en-GB" sz="2700" dirty="0">
                <a:solidFill>
                  <a:schemeClr val="tx1"/>
                </a:solidFill>
              </a:defRPr>
            </a:lvl3pPr>
            <a:lvl4pPr>
              <a:defRPr lang="en-GB" sz="2700" dirty="0">
                <a:solidFill>
                  <a:schemeClr val="tx1"/>
                </a:solidFill>
              </a:defRPr>
            </a:lvl4pPr>
            <a:lvl5pPr>
              <a:defRPr lang="en-GB" sz="2700" dirty="0">
                <a:solidFill>
                  <a:schemeClr val="tx1"/>
                </a:solidFill>
              </a:defRPr>
            </a:lvl5pPr>
            <a:lvl6pPr>
              <a:defRPr lang="en-GB" dirty="0"/>
            </a:lvl6pPr>
            <a:lvl7pPr>
              <a:defRPr lang="en-GB" dirty="0"/>
            </a:lvl7pPr>
            <a:lvl8pPr>
              <a:defRPr lang="en-GB" dirty="0"/>
            </a:lvl8pPr>
            <a:lvl9pPr>
              <a:defRPr lang="en-GB" dirty="0"/>
            </a:lvl9pPr>
          </a:lstStyle>
          <a:p>
            <a:pPr marL="270000" lvl="0" indent="-270000"/>
            <a:r>
              <a:rPr lang="en-GB" noProof="0"/>
              <a:t>Title</a:t>
            </a:r>
          </a:p>
        </p:txBody>
      </p:sp>
      <p:sp>
        <p:nvSpPr>
          <p:cNvPr id="5" name="FLD_Department">
            <a:extLst>
              <a:ext uri="{FF2B5EF4-FFF2-40B4-BE49-F238E27FC236}">
                <a16:creationId xmlns:a16="http://schemas.microsoft.com/office/drawing/2014/main" id="{591C3F16-E423-49AA-99E7-E00E40E9D936}"/>
              </a:ext>
            </a:extLst>
          </p:cNvPr>
          <p:cNvSpPr>
            <a:spLocks noGrp="1"/>
          </p:cNvSpPr>
          <p:nvPr>
            <p:ph type="body" sz="quarter" idx="20" hasCustomPrompt="1"/>
          </p:nvPr>
        </p:nvSpPr>
        <p:spPr>
          <a:xfrm>
            <a:off x="539997" y="5677205"/>
            <a:ext cx="7009197" cy="439332"/>
          </a:xfrm>
        </p:spPr>
        <p:txBody>
          <a:bodyPr/>
          <a:lstStyle>
            <a:lvl1pPr marL="0" indent="0">
              <a:buNone/>
              <a:defRPr sz="2700"/>
            </a:lvl1pPr>
          </a:lstStyle>
          <a:p>
            <a:pPr lvl="0"/>
            <a:r>
              <a:rPr lang="en-GB" noProof="0"/>
              <a:t>Department</a:t>
            </a:r>
          </a:p>
        </p:txBody>
      </p:sp>
      <p:sp>
        <p:nvSpPr>
          <p:cNvPr id="10" name="FLD_Location">
            <a:extLst>
              <a:ext uri="{FF2B5EF4-FFF2-40B4-BE49-F238E27FC236}">
                <a16:creationId xmlns:a16="http://schemas.microsoft.com/office/drawing/2014/main" id="{2CAEF63F-C5B3-4A26-8554-1DF1E4906FB0}"/>
              </a:ext>
            </a:extLst>
          </p:cNvPr>
          <p:cNvSpPr>
            <a:spLocks noGrp="1"/>
          </p:cNvSpPr>
          <p:nvPr>
            <p:ph type="body" sz="quarter" idx="14" hasCustomPrompt="1"/>
          </p:nvPr>
        </p:nvSpPr>
        <p:spPr>
          <a:xfrm>
            <a:off x="539997" y="432000"/>
            <a:ext cx="7009200" cy="216000"/>
          </a:xfrm>
        </p:spPr>
        <p:txBody>
          <a:bodyPr vert="horz" lIns="0" tIns="0" rIns="0" bIns="0" rtlCol="0" anchor="t" anchorCtr="0"/>
          <a:lstStyle>
            <a:lvl1pPr marL="0" indent="0">
              <a:buNone/>
              <a:defRPr lang="en-US" sz="1350" cap="none" spc="30" baseline="0" smtClean="0"/>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Location</a:t>
            </a:r>
          </a:p>
        </p:txBody>
      </p:sp>
      <p:sp>
        <p:nvSpPr>
          <p:cNvPr id="4" name="Date_DateCustomA"/>
          <p:cNvSpPr>
            <a:spLocks noGrp="1"/>
          </p:cNvSpPr>
          <p:nvPr>
            <p:ph type="dt" sz="half" idx="10"/>
          </p:nvPr>
        </p:nvSpPr>
        <p:spPr>
          <a:xfrm>
            <a:off x="539997" y="663888"/>
            <a:ext cx="7009200" cy="216000"/>
          </a:xfrm>
        </p:spPr>
        <p:txBody>
          <a:bodyPr anchor="t" anchorCtr="0"/>
          <a:lstStyle>
            <a:lvl1pPr>
              <a:defRPr sz="1350" cap="none" baseline="0">
                <a:solidFill>
                  <a:schemeClr val="tx2"/>
                </a:solidFill>
              </a:defRPr>
            </a:lvl1pPr>
          </a:lstStyle>
          <a:p>
            <a:endParaRPr lang="en-GB" noProof="0"/>
          </a:p>
        </p:txBody>
      </p:sp>
      <p:sp>
        <p:nvSpPr>
          <p:cNvPr id="16" name="Text Placeholder 9">
            <a:extLst>
              <a:ext uri="{FF2B5EF4-FFF2-40B4-BE49-F238E27FC236}">
                <a16:creationId xmlns:a16="http://schemas.microsoft.com/office/drawing/2014/main" id="{C6093660-3D4D-4E19-B2EE-D96E62BB8EF0}"/>
              </a:ext>
            </a:extLst>
          </p:cNvPr>
          <p:cNvSpPr>
            <a:spLocks noGrp="1"/>
          </p:cNvSpPr>
          <p:nvPr>
            <p:ph type="body" sz="quarter" idx="21" hasCustomPrompt="1"/>
          </p:nvPr>
        </p:nvSpPr>
        <p:spPr>
          <a:xfrm>
            <a:off x="541800" y="9622054"/>
            <a:ext cx="2653200" cy="237600"/>
          </a:xfr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chor="t" anchorCtr="0"/>
          <a:lstStyle>
            <a:lvl1pPr marL="0" indent="0">
              <a:buNone/>
              <a:defRPr lang="en-US" sz="150" cap="all" spc="30" smtClean="0">
                <a:noFill/>
              </a:defRPr>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nAME</a:t>
            </a:r>
          </a:p>
        </p:txBody>
      </p:sp>
    </p:spTree>
    <p:extLst>
      <p:ext uri="{BB962C8B-B14F-4D97-AF65-F5344CB8AC3E}">
        <p14:creationId xmlns:p14="http://schemas.microsoft.com/office/powerpoint/2010/main" val="190191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Content A,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163" y="648000"/>
            <a:ext cx="17209295" cy="1431129"/>
          </a:xfrm>
        </p:spPr>
        <p:txBody>
          <a:bodyPr/>
          <a:lstStyle>
            <a:lvl1pPr>
              <a:defRPr>
                <a:solidFill>
                  <a:schemeClr val="bg1"/>
                </a:solidFill>
              </a:defRPr>
            </a:lvl1pPr>
          </a:lstStyle>
          <a:p>
            <a:r>
              <a:rPr lang="en-GB" dirty="0"/>
              <a:t>Click to add title</a:t>
            </a:r>
          </a:p>
        </p:txBody>
      </p:sp>
      <p:sp>
        <p:nvSpPr>
          <p:cNvPr id="3" name="Content Placeholder 2"/>
          <p:cNvSpPr>
            <a:spLocks noGrp="1"/>
          </p:cNvSpPr>
          <p:nvPr>
            <p:ph sz="half" idx="1" hasCustomPrompt="1"/>
          </p:nvPr>
        </p:nvSpPr>
        <p:spPr>
          <a:xfrm>
            <a:off x="540000" y="2518036"/>
            <a:ext cx="8467200" cy="666882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Content Placeholder 3"/>
          <p:cNvSpPr>
            <a:spLocks noGrp="1"/>
          </p:cNvSpPr>
          <p:nvPr>
            <p:ph sz="half" idx="2" hasCustomPrompt="1"/>
          </p:nvPr>
        </p:nvSpPr>
        <p:spPr>
          <a:xfrm>
            <a:off x="9280257" y="2514599"/>
            <a:ext cx="8467200" cy="666539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Footer Placeholder 6">
            <a:extLst>
              <a:ext uri="{FF2B5EF4-FFF2-40B4-BE49-F238E27FC236}">
                <a16:creationId xmlns:a16="http://schemas.microsoft.com/office/drawing/2014/main" id="{DF3FDB9E-F170-4556-92A3-35F7B15EFFB4}"/>
              </a:ext>
            </a:extLst>
          </p:cNvPr>
          <p:cNvSpPr>
            <a:spLocks noGrp="1"/>
          </p:cNvSpPr>
          <p:nvPr>
            <p:ph type="ftr" sz="quarter" idx="11"/>
          </p:nvPr>
        </p:nvSpPr>
        <p:spPr>
          <a:xfrm>
            <a:off x="4320000" y="9682844"/>
            <a:ext cx="7009200" cy="216000"/>
          </a:xfrm>
        </p:spPr>
        <p:txBody>
          <a:bodyPr/>
          <a:lstStyle>
            <a:lvl1pPr>
              <a:defRPr>
                <a:solidFill>
                  <a:schemeClr val="bg1"/>
                </a:solidFill>
              </a:defRPr>
            </a:lvl1pPr>
          </a:lstStyle>
          <a:p>
            <a:endParaRPr lang="en-GB" dirty="0"/>
          </a:p>
        </p:txBody>
      </p:sp>
      <p:sp>
        <p:nvSpPr>
          <p:cNvPr id="11" name="Slide Number Placeholder 10">
            <a:extLst>
              <a:ext uri="{FF2B5EF4-FFF2-40B4-BE49-F238E27FC236}">
                <a16:creationId xmlns:a16="http://schemas.microsoft.com/office/drawing/2014/main" id="{A2778AE1-45CE-4770-A298-DD15E93D127A}"/>
              </a:ext>
            </a:extLst>
          </p:cNvPr>
          <p:cNvSpPr>
            <a:spLocks noGrp="1"/>
          </p:cNvSpPr>
          <p:nvPr>
            <p:ph type="sldNum" sz="quarter" idx="12"/>
          </p:nvPr>
        </p:nvSpPr>
        <p:spPr/>
        <p:txBody>
          <a:bodyPr/>
          <a:lstStyle>
            <a:lvl1pPr>
              <a:defRPr>
                <a:solidFill>
                  <a:schemeClr val="bg1"/>
                </a:solidFill>
              </a:defRPr>
            </a:lvl1pPr>
          </a:lstStyle>
          <a:p>
            <a:fld id="{4D833E3B-2778-42F4-9ABB-9F6DE98C7B48}" type="slidenum">
              <a:rPr lang="en-GB" smtClean="0"/>
              <a:pPr/>
              <a:t>‹#›</a:t>
            </a:fld>
            <a:endParaRPr lang="en-GB" dirty="0"/>
          </a:p>
        </p:txBody>
      </p:sp>
      <p:pic>
        <p:nvPicPr>
          <p:cNvPr id="8" name="Picture 7">
            <a:extLst>
              <a:ext uri="{FF2B5EF4-FFF2-40B4-BE49-F238E27FC236}">
                <a16:creationId xmlns:a16="http://schemas.microsoft.com/office/drawing/2014/main" id="{C669B187-E202-435F-8F20-43204D8AB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00" y="9619200"/>
            <a:ext cx="2653200" cy="236279"/>
          </a:xfrm>
          <a:prstGeom prst="rect">
            <a:avLst/>
          </a:prstGeom>
        </p:spPr>
      </p:pic>
    </p:spTree>
    <p:extLst>
      <p:ext uri="{BB962C8B-B14F-4D97-AF65-F5344CB8AC3E}">
        <p14:creationId xmlns:p14="http://schemas.microsoft.com/office/powerpoint/2010/main" val="78209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163" y="648000"/>
            <a:ext cx="17209293" cy="1471313"/>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38162" y="2514600"/>
            <a:ext cx="17209295" cy="6665400"/>
          </a:xfrm>
        </p:spPr>
        <p:txBody>
          <a:bodyPr numCol="1" spcCol="252000">
            <a:noAutofit/>
          </a:bodyPr>
          <a:lstStyle>
            <a:lvl1pPr>
              <a:spcBef>
                <a:spcPts val="900"/>
              </a:spcBef>
              <a:defRPr/>
            </a:lvl1pPr>
            <a:lvl5pPr>
              <a:defRPr/>
            </a:lvl5pPr>
          </a:lstStyle>
          <a:p>
            <a:pPr lvl="0"/>
            <a:r>
              <a:rPr lang="en-GB" noProof="0"/>
              <a:t>Add bullet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Footer Placeholder 4">
            <a:extLst>
              <a:ext uri="{FF2B5EF4-FFF2-40B4-BE49-F238E27FC236}">
                <a16:creationId xmlns:a16="http://schemas.microsoft.com/office/drawing/2014/main" id="{1149244D-0233-4970-A8BF-377AE4AB9392}"/>
              </a:ext>
            </a:extLst>
          </p:cNvPr>
          <p:cNvSpPr>
            <a:spLocks noGrp="1"/>
          </p:cNvSpPr>
          <p:nvPr>
            <p:ph type="ftr" sz="quarter" idx="11"/>
          </p:nvPr>
        </p:nvSpPr>
        <p:spPr/>
        <p:txBody>
          <a:bodyPr/>
          <a:lstStyle/>
          <a:p>
            <a:endParaRPr lang="en-GB" noProof="0"/>
          </a:p>
        </p:txBody>
      </p:sp>
      <p:sp>
        <p:nvSpPr>
          <p:cNvPr id="6" name="Slide Number Placeholder 5">
            <a:extLst>
              <a:ext uri="{FF2B5EF4-FFF2-40B4-BE49-F238E27FC236}">
                <a16:creationId xmlns:a16="http://schemas.microsoft.com/office/drawing/2014/main" id="{D215F3C1-9DF3-4DDF-B795-65E384CD62C5}"/>
              </a:ext>
            </a:extLst>
          </p:cNvPr>
          <p:cNvSpPr>
            <a:spLocks noGrp="1"/>
          </p:cNvSpPr>
          <p:nvPr>
            <p:ph type="sldNum" sz="quarter" idx="12"/>
          </p:nvPr>
        </p:nvSpPr>
        <p:spPr/>
        <p:txBody>
          <a:bodyPr/>
          <a:lstStyle/>
          <a:p>
            <a:fld id="{4D833E3B-2778-42F4-9ABB-9F6DE98C7B48}" type="slidenum">
              <a:rPr lang="en-GB" noProof="0" smtClean="0"/>
              <a:pPr/>
              <a:t>‹#›</a:t>
            </a:fld>
            <a:endParaRPr lang="en-GB" noProof="0"/>
          </a:p>
        </p:txBody>
      </p:sp>
    </p:spTree>
    <p:extLst>
      <p:ext uri="{BB962C8B-B14F-4D97-AF65-F5344CB8AC3E}">
        <p14:creationId xmlns:p14="http://schemas.microsoft.com/office/powerpoint/2010/main" val="38729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Content B,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163" y="648000"/>
            <a:ext cx="17209293" cy="1471313"/>
          </a:xfrm>
        </p:spPr>
        <p:txBody>
          <a:bodyPr/>
          <a:lstStyle>
            <a:lvl1pPr>
              <a:defRPr>
                <a:solidFill>
                  <a:schemeClr val="bg1"/>
                </a:solidFill>
              </a:defRPr>
            </a:lvl1pPr>
          </a:lstStyle>
          <a:p>
            <a:r>
              <a:rPr lang="en-GB" noProof="0"/>
              <a:t>Click to add title</a:t>
            </a:r>
          </a:p>
        </p:txBody>
      </p:sp>
      <p:sp>
        <p:nvSpPr>
          <p:cNvPr id="3" name="Content Placeholder 2"/>
          <p:cNvSpPr>
            <a:spLocks noGrp="1"/>
          </p:cNvSpPr>
          <p:nvPr>
            <p:ph idx="1" hasCustomPrompt="1"/>
          </p:nvPr>
        </p:nvSpPr>
        <p:spPr>
          <a:xfrm>
            <a:off x="538162" y="2514600"/>
            <a:ext cx="17209295" cy="6665400"/>
          </a:xfrm>
        </p:spPr>
        <p:txBody>
          <a:bodyPr/>
          <a:lstStyle>
            <a:lvl1pPr>
              <a:spcBef>
                <a:spcPts val="900"/>
              </a:spcBef>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Footer Placeholder 4">
            <a:extLst>
              <a:ext uri="{FF2B5EF4-FFF2-40B4-BE49-F238E27FC236}">
                <a16:creationId xmlns:a16="http://schemas.microsoft.com/office/drawing/2014/main" id="{6413CDEF-2644-4D52-B74A-F86E9922B253}"/>
              </a:ext>
            </a:extLst>
          </p:cNvPr>
          <p:cNvSpPr>
            <a:spLocks noGrp="1"/>
          </p:cNvSpPr>
          <p:nvPr>
            <p:ph type="ftr" sz="quarter" idx="11"/>
          </p:nvPr>
        </p:nvSpPr>
        <p:spPr/>
        <p:txBody>
          <a:bodyPr/>
          <a:lstStyle>
            <a:lvl1pPr>
              <a:defRPr>
                <a:solidFill>
                  <a:schemeClr val="bg1"/>
                </a:solidFill>
              </a:defRPr>
            </a:lvl1pPr>
          </a:lstStyle>
          <a:p>
            <a:endParaRPr lang="en-GB" noProof="0"/>
          </a:p>
        </p:txBody>
      </p:sp>
      <p:sp>
        <p:nvSpPr>
          <p:cNvPr id="6" name="Slide Number Placeholder 5">
            <a:extLst>
              <a:ext uri="{FF2B5EF4-FFF2-40B4-BE49-F238E27FC236}">
                <a16:creationId xmlns:a16="http://schemas.microsoft.com/office/drawing/2014/main" id="{65A3F5AD-E92D-4C3E-9CB1-945E4E4EC7F9}"/>
              </a:ext>
            </a:extLst>
          </p:cNvPr>
          <p:cNvSpPr>
            <a:spLocks noGrp="1"/>
          </p:cNvSpPr>
          <p:nvPr>
            <p:ph type="sldNum" sz="quarter" idx="12"/>
          </p:nvPr>
        </p:nvSpPr>
        <p:spPr/>
        <p:txBody>
          <a:bodyPr/>
          <a:lstStyle>
            <a:lvl1pPr>
              <a:defRPr>
                <a:solidFill>
                  <a:schemeClr val="bg1"/>
                </a:solidFill>
              </a:defRPr>
            </a:lvl1pPr>
          </a:lstStyle>
          <a:p>
            <a:fld id="{4D833E3B-2778-42F4-9ABB-9F6DE98C7B48}" type="slidenum">
              <a:rPr lang="en-GB" noProof="0" smtClean="0"/>
              <a:pPr/>
              <a:t>‹#›</a:t>
            </a:fld>
            <a:endParaRPr lang="en-GB" noProof="0"/>
          </a:p>
        </p:txBody>
      </p:sp>
      <p:pic>
        <p:nvPicPr>
          <p:cNvPr id="7" name="Picture 6">
            <a:extLst>
              <a:ext uri="{FF2B5EF4-FFF2-40B4-BE49-F238E27FC236}">
                <a16:creationId xmlns:a16="http://schemas.microsoft.com/office/drawing/2014/main" id="{4F14E251-5F9A-4843-AC44-77EA5FB67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00" y="9619200"/>
            <a:ext cx="2653200" cy="236279"/>
          </a:xfrm>
          <a:prstGeom prst="rect">
            <a:avLst/>
          </a:prstGeom>
        </p:spPr>
      </p:pic>
    </p:spTree>
    <p:extLst>
      <p:ext uri="{BB962C8B-B14F-4D97-AF65-F5344CB8AC3E}">
        <p14:creationId xmlns:p14="http://schemas.microsoft.com/office/powerpoint/2010/main" val="4101252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3B28CD-A795-4AD8-AB06-FA5B88FEC440}"/>
              </a:ext>
            </a:extLst>
          </p:cNvPr>
          <p:cNvSpPr>
            <a:spLocks noGrp="1"/>
          </p:cNvSpPr>
          <p:nvPr>
            <p:ph type="title" hasCustomPrompt="1"/>
          </p:nvPr>
        </p:nvSpPr>
        <p:spPr>
          <a:xfrm>
            <a:off x="540000" y="648000"/>
            <a:ext cx="6091200" cy="1471313"/>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40000" y="2514600"/>
            <a:ext cx="6091200" cy="6672263"/>
          </a:xfrm>
        </p:spPr>
        <p:txBody>
          <a:bodyPr/>
          <a:lstStyle>
            <a:lvl1pPr>
              <a:spcBef>
                <a:spcPts val="900"/>
              </a:spcBef>
              <a:defRPr/>
            </a:lvl1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Picture Placeholder 7">
            <a:extLst>
              <a:ext uri="{FF2B5EF4-FFF2-40B4-BE49-F238E27FC236}">
                <a16:creationId xmlns:a16="http://schemas.microsoft.com/office/drawing/2014/main" id="{BF743C10-183C-44BB-A14A-43B85B776010}"/>
              </a:ext>
            </a:extLst>
          </p:cNvPr>
          <p:cNvSpPr>
            <a:spLocks noGrp="1"/>
          </p:cNvSpPr>
          <p:nvPr>
            <p:ph type="pic" sz="quarter" idx="13" hasCustomPrompt="1"/>
          </p:nvPr>
        </p:nvSpPr>
        <p:spPr>
          <a:xfrm>
            <a:off x="6910200" y="0"/>
            <a:ext cx="11377800" cy="10292400"/>
          </a:xfrm>
          <a:solidFill>
            <a:schemeClr val="bg2"/>
          </a:solidFill>
        </p:spPr>
        <p:txBody>
          <a:bodyPr vert="horz" lIns="2160000" tIns="360000" rIns="360000" bIns="360000" rtlCol="0" anchor="b" anchorCtr="0">
            <a:noAutofit/>
          </a:bodyPr>
          <a:lstStyle>
            <a:lvl1pPr marL="0" indent="0">
              <a:buNone/>
              <a:defRPr lang="en-GB" sz="2400" dirty="0"/>
            </a:lvl1pPr>
          </a:lstStyle>
          <a:p>
            <a:pPr marL="270000" lvl="0" indent="-270000" algn="r"/>
            <a:r>
              <a:rPr lang="en-GB" noProof="0"/>
              <a:t>Click grey background to insert dark/light picture using the Insert tab, Pictures or Templafy</a:t>
            </a:r>
          </a:p>
        </p:txBody>
      </p:sp>
      <p:sp>
        <p:nvSpPr>
          <p:cNvPr id="6" name="Footer Placeholder 5">
            <a:extLst>
              <a:ext uri="{FF2B5EF4-FFF2-40B4-BE49-F238E27FC236}">
                <a16:creationId xmlns:a16="http://schemas.microsoft.com/office/drawing/2014/main" id="{55CB43F9-1173-4F4F-8CE9-7A2657F56E0C}"/>
              </a:ext>
            </a:extLst>
          </p:cNvPr>
          <p:cNvSpPr>
            <a:spLocks noGrp="1"/>
          </p:cNvSpPr>
          <p:nvPr>
            <p:ph type="ftr" sz="quarter" idx="15"/>
          </p:nvPr>
        </p:nvSpPr>
        <p:spPr>
          <a:xfrm>
            <a:off x="7560000" y="9682844"/>
            <a:ext cx="7009200" cy="216000"/>
          </a:xfrm>
        </p:spPr>
        <p:txBody>
          <a:bodyPr/>
          <a:lstStyle/>
          <a:p>
            <a:endParaRPr lang="en-GB" noProof="0"/>
          </a:p>
        </p:txBody>
      </p:sp>
      <p:sp>
        <p:nvSpPr>
          <p:cNvPr id="9" name="Slide Number Placeholder 8">
            <a:extLst>
              <a:ext uri="{FF2B5EF4-FFF2-40B4-BE49-F238E27FC236}">
                <a16:creationId xmlns:a16="http://schemas.microsoft.com/office/drawing/2014/main" id="{FE799C89-93BB-412B-AB87-5A457F2A30AD}"/>
              </a:ext>
            </a:extLst>
          </p:cNvPr>
          <p:cNvSpPr>
            <a:spLocks noGrp="1"/>
          </p:cNvSpPr>
          <p:nvPr>
            <p:ph type="sldNum" sz="quarter" idx="16"/>
          </p:nvPr>
        </p:nvSpPr>
        <p:spPr/>
        <p:txBody>
          <a:bodyPr/>
          <a:lstStyle/>
          <a:p>
            <a:fld id="{4D833E3B-2778-42F4-9ABB-9F6DE98C7B48}" type="slidenum">
              <a:rPr lang="en-GB" noProof="0" smtClean="0"/>
              <a:pPr/>
              <a:t>‹#›</a:t>
            </a:fld>
            <a:endParaRPr lang="en-GB" noProof="0"/>
          </a:p>
        </p:txBody>
      </p:sp>
    </p:spTree>
    <p:extLst>
      <p:ext uri="{BB962C8B-B14F-4D97-AF65-F5344CB8AC3E}">
        <p14:creationId xmlns:p14="http://schemas.microsoft.com/office/powerpoint/2010/main" val="3308314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86C3EC-5D68-47BF-A545-681BAAF0BD0F}"/>
              </a:ext>
            </a:extLst>
          </p:cNvPr>
          <p:cNvSpPr>
            <a:spLocks noGrp="1"/>
          </p:cNvSpPr>
          <p:nvPr>
            <p:ph type="title" hasCustomPrompt="1"/>
          </p:nvPr>
        </p:nvSpPr>
        <p:spPr>
          <a:xfrm>
            <a:off x="540000" y="648000"/>
            <a:ext cx="5551200" cy="1471313"/>
          </a:xfrm>
        </p:spPr>
        <p:txBody>
          <a:bodyPr/>
          <a:lstStyle>
            <a:lvl1pPr>
              <a:defRPr/>
            </a:lvl1pPr>
          </a:lstStyle>
          <a:p>
            <a:r>
              <a:rPr lang="en-GB" noProof="0" dirty="0"/>
              <a:t>Click to add title</a:t>
            </a:r>
          </a:p>
        </p:txBody>
      </p:sp>
      <p:sp>
        <p:nvSpPr>
          <p:cNvPr id="30" name="Content Placeholder 2">
            <a:extLst>
              <a:ext uri="{FF2B5EF4-FFF2-40B4-BE49-F238E27FC236}">
                <a16:creationId xmlns:a16="http://schemas.microsoft.com/office/drawing/2014/main" id="{FBCB3BF1-06F1-40E8-8722-1B3E8B7F1722}"/>
              </a:ext>
            </a:extLst>
          </p:cNvPr>
          <p:cNvSpPr>
            <a:spLocks noGrp="1"/>
          </p:cNvSpPr>
          <p:nvPr>
            <p:ph idx="1" hasCustomPrompt="1"/>
          </p:nvPr>
        </p:nvSpPr>
        <p:spPr>
          <a:xfrm>
            <a:off x="540000" y="2514600"/>
            <a:ext cx="5551200" cy="6672264"/>
          </a:xfrm>
        </p:spPr>
        <p:txBody>
          <a:bodyPr/>
          <a:lstStyle>
            <a:lvl1pPr>
              <a:spcBef>
                <a:spcPts val="900"/>
              </a:spcBef>
              <a:defRPr/>
            </a:lvl1pPr>
            <a:lvl5pPr>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1" name="Content Placeholder 2">
            <a:extLst>
              <a:ext uri="{FF2B5EF4-FFF2-40B4-BE49-F238E27FC236}">
                <a16:creationId xmlns:a16="http://schemas.microsoft.com/office/drawing/2014/main" id="{E5C328BC-886E-497E-81EF-E052F3412F39}"/>
              </a:ext>
            </a:extLst>
          </p:cNvPr>
          <p:cNvSpPr>
            <a:spLocks noGrp="1"/>
          </p:cNvSpPr>
          <p:nvPr>
            <p:ph idx="13" hasCustomPrompt="1"/>
          </p:nvPr>
        </p:nvSpPr>
        <p:spPr>
          <a:xfrm>
            <a:off x="6366600" y="648000"/>
            <a:ext cx="11377800" cy="8538864"/>
          </a:xfrm>
        </p:spPr>
        <p:txBody>
          <a:bodyPr/>
          <a:lstStyle>
            <a:lvl1pPr>
              <a:spcBef>
                <a:spcPts val="900"/>
              </a:spcBef>
              <a:defRPr/>
            </a:lvl1pPr>
            <a:lvl5pPr>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Footer Placeholder 5">
            <a:extLst>
              <a:ext uri="{FF2B5EF4-FFF2-40B4-BE49-F238E27FC236}">
                <a16:creationId xmlns:a16="http://schemas.microsoft.com/office/drawing/2014/main" id="{CDC40232-DFEB-4EC2-BD61-78F2EEA53A40}"/>
              </a:ext>
            </a:extLst>
          </p:cNvPr>
          <p:cNvSpPr>
            <a:spLocks noGrp="1"/>
          </p:cNvSpPr>
          <p:nvPr>
            <p:ph type="ftr" sz="quarter" idx="15"/>
          </p:nvPr>
        </p:nvSpPr>
        <p:spPr/>
        <p:txBody>
          <a:bodyPr/>
          <a:lstStyle/>
          <a:p>
            <a:endParaRPr lang="en-GB" dirty="0"/>
          </a:p>
        </p:txBody>
      </p:sp>
      <p:sp>
        <p:nvSpPr>
          <p:cNvPr id="7" name="Slide Number Placeholder 6">
            <a:extLst>
              <a:ext uri="{FF2B5EF4-FFF2-40B4-BE49-F238E27FC236}">
                <a16:creationId xmlns:a16="http://schemas.microsoft.com/office/drawing/2014/main" id="{847113A2-75AD-431B-BF59-D31D7B13D5A7}"/>
              </a:ext>
            </a:extLst>
          </p:cNvPr>
          <p:cNvSpPr>
            <a:spLocks noGrp="1"/>
          </p:cNvSpPr>
          <p:nvPr>
            <p:ph type="sldNum" sz="quarter" idx="16"/>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21432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3B28CD-A795-4AD8-AB06-FA5B88FEC440}"/>
              </a:ext>
            </a:extLst>
          </p:cNvPr>
          <p:cNvSpPr>
            <a:spLocks noGrp="1"/>
          </p:cNvSpPr>
          <p:nvPr>
            <p:ph type="title" hasCustomPrompt="1"/>
          </p:nvPr>
        </p:nvSpPr>
        <p:spPr>
          <a:xfrm>
            <a:off x="540000" y="648000"/>
            <a:ext cx="9066600" cy="1431131"/>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540000" y="2514599"/>
            <a:ext cx="9066600" cy="6665399"/>
          </a:xfrm>
        </p:spPr>
        <p:txBody>
          <a:bodyPr/>
          <a:lstStyle>
            <a:lvl1pPr>
              <a:spcBef>
                <a:spcPts val="900"/>
              </a:spcBef>
              <a:defRPr/>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icture Placeholder 7">
            <a:extLst>
              <a:ext uri="{FF2B5EF4-FFF2-40B4-BE49-F238E27FC236}">
                <a16:creationId xmlns:a16="http://schemas.microsoft.com/office/drawing/2014/main" id="{BF743C10-183C-44BB-A14A-43B85B776010}"/>
              </a:ext>
            </a:extLst>
          </p:cNvPr>
          <p:cNvSpPr>
            <a:spLocks noGrp="1"/>
          </p:cNvSpPr>
          <p:nvPr>
            <p:ph type="pic" sz="quarter" idx="13" hasCustomPrompt="1"/>
          </p:nvPr>
        </p:nvSpPr>
        <p:spPr>
          <a:xfrm>
            <a:off x="10425600" y="0"/>
            <a:ext cx="7862400" cy="10292400"/>
          </a:xfrm>
          <a:solidFill>
            <a:schemeClr val="bg2"/>
          </a:solidFill>
        </p:spPr>
        <p:txBody>
          <a:bodyPr vert="horz" lIns="21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p>
        </p:txBody>
      </p:sp>
      <p:sp>
        <p:nvSpPr>
          <p:cNvPr id="6" name="Footer Placeholder 5">
            <a:extLst>
              <a:ext uri="{FF2B5EF4-FFF2-40B4-BE49-F238E27FC236}">
                <a16:creationId xmlns:a16="http://schemas.microsoft.com/office/drawing/2014/main" id="{5212C6DA-55DB-46D5-90DC-87C5D36FC87E}"/>
              </a:ext>
            </a:extLst>
          </p:cNvPr>
          <p:cNvSpPr>
            <a:spLocks noGrp="1"/>
          </p:cNvSpPr>
          <p:nvPr>
            <p:ph type="ftr" sz="quarter" idx="15"/>
          </p:nvPr>
        </p:nvSpPr>
        <p:spPr>
          <a:xfrm>
            <a:off x="4320000" y="9682844"/>
            <a:ext cx="5286600" cy="216000"/>
          </a:xfrm>
        </p:spPr>
        <p:txBody>
          <a:bodyPr/>
          <a:lstStyle/>
          <a:p>
            <a:endParaRPr lang="en-GB" dirty="0"/>
          </a:p>
        </p:txBody>
      </p:sp>
      <p:sp>
        <p:nvSpPr>
          <p:cNvPr id="9" name="Slide Number Placeholder 8">
            <a:extLst>
              <a:ext uri="{FF2B5EF4-FFF2-40B4-BE49-F238E27FC236}">
                <a16:creationId xmlns:a16="http://schemas.microsoft.com/office/drawing/2014/main" id="{8E189FA5-2C91-44B4-A6E3-31243B4C07CC}"/>
              </a:ext>
            </a:extLst>
          </p:cNvPr>
          <p:cNvSpPr>
            <a:spLocks noGrp="1"/>
          </p:cNvSpPr>
          <p:nvPr>
            <p:ph type="sldNum" sz="quarter" idx="16"/>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109089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3B28CD-A795-4AD8-AB06-FA5B88FEC440}"/>
              </a:ext>
            </a:extLst>
          </p:cNvPr>
          <p:cNvSpPr>
            <a:spLocks noGrp="1"/>
          </p:cNvSpPr>
          <p:nvPr>
            <p:ph type="title" hasCustomPrompt="1"/>
          </p:nvPr>
        </p:nvSpPr>
        <p:spPr>
          <a:xfrm>
            <a:off x="540000" y="648000"/>
            <a:ext cx="9066600" cy="1431131"/>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540000" y="2514600"/>
            <a:ext cx="9068400" cy="6665400"/>
          </a:xfrm>
        </p:spPr>
        <p:txBody>
          <a:bodyPr/>
          <a:lstStyle>
            <a:lvl1pPr>
              <a:spcBef>
                <a:spcPts val="900"/>
              </a:spcBef>
              <a:defRPr/>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icture Placeholder 7">
            <a:extLst>
              <a:ext uri="{FF2B5EF4-FFF2-40B4-BE49-F238E27FC236}">
                <a16:creationId xmlns:a16="http://schemas.microsoft.com/office/drawing/2014/main" id="{BF743C10-183C-44BB-A14A-43B85B776010}"/>
              </a:ext>
            </a:extLst>
          </p:cNvPr>
          <p:cNvSpPr>
            <a:spLocks noGrp="1"/>
          </p:cNvSpPr>
          <p:nvPr>
            <p:ph type="pic" sz="quarter" idx="13" hasCustomPrompt="1"/>
          </p:nvPr>
        </p:nvSpPr>
        <p:spPr>
          <a:xfrm>
            <a:off x="10425600" y="0"/>
            <a:ext cx="7862400" cy="8667000"/>
          </a:xfrm>
          <a:solidFill>
            <a:schemeClr val="bg2"/>
          </a:solidFill>
        </p:spPr>
        <p:txBody>
          <a:bodyPr vert="horz" lIns="21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p>
        </p:txBody>
      </p:sp>
      <p:sp>
        <p:nvSpPr>
          <p:cNvPr id="8" name="Rectangle 7">
            <a:extLst>
              <a:ext uri="{FF2B5EF4-FFF2-40B4-BE49-F238E27FC236}">
                <a16:creationId xmlns:a16="http://schemas.microsoft.com/office/drawing/2014/main" id="{7BEA4EAD-CBD8-42EC-8A42-483C18FCC896}"/>
              </a:ext>
            </a:extLst>
          </p:cNvPr>
          <p:cNvSpPr/>
          <p:nvPr userDrawn="1"/>
        </p:nvSpPr>
        <p:spPr>
          <a:xfrm>
            <a:off x="10425600" y="8667001"/>
            <a:ext cx="4374000" cy="1619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dirty="0" err="1"/>
          </a:p>
        </p:txBody>
      </p:sp>
      <p:sp>
        <p:nvSpPr>
          <p:cNvPr id="9" name="Text Placeholder 32">
            <a:extLst>
              <a:ext uri="{FF2B5EF4-FFF2-40B4-BE49-F238E27FC236}">
                <a16:creationId xmlns:a16="http://schemas.microsoft.com/office/drawing/2014/main" id="{3ED803AF-86EE-4009-ACBE-85F8570354C2}"/>
              </a:ext>
            </a:extLst>
          </p:cNvPr>
          <p:cNvSpPr>
            <a:spLocks noGrp="1"/>
          </p:cNvSpPr>
          <p:nvPr>
            <p:ph type="body" sz="quarter" idx="15" hasCustomPrompt="1"/>
          </p:nvPr>
        </p:nvSpPr>
        <p:spPr>
          <a:xfrm>
            <a:off x="10695600" y="8940915"/>
            <a:ext cx="3834000" cy="918000"/>
          </a:xfrm>
        </p:spPr>
        <p:txBody>
          <a:bodyPr>
            <a:normAutofit/>
          </a:bodyPr>
          <a:lstStyle>
            <a:lvl1pPr marL="0" indent="0">
              <a:lnSpc>
                <a:spcPct val="100000"/>
              </a:lnSpc>
              <a:buNone/>
              <a:defRPr sz="1800" b="1">
                <a:solidFill>
                  <a:schemeClr val="bg1"/>
                </a:solidFill>
              </a:defRPr>
            </a:lvl1pPr>
            <a:lvl2pPr marL="270918" indent="0">
              <a:buNone/>
              <a:defRPr sz="1500">
                <a:solidFill>
                  <a:srgbClr val="262626"/>
                </a:solidFill>
              </a:defRPr>
            </a:lvl2pPr>
            <a:lvl3pPr marL="539625" indent="0">
              <a:buNone/>
              <a:defRPr sz="1500">
                <a:solidFill>
                  <a:srgbClr val="262626"/>
                </a:solidFill>
              </a:defRPr>
            </a:lvl3pPr>
            <a:lvl4pPr marL="810000" indent="0">
              <a:buNone/>
              <a:defRPr sz="1500">
                <a:solidFill>
                  <a:srgbClr val="262626"/>
                </a:solidFill>
              </a:defRPr>
            </a:lvl4pPr>
            <a:lvl5pPr>
              <a:buNone/>
              <a:defRPr sz="1500">
                <a:solidFill>
                  <a:srgbClr val="262626"/>
                </a:solidFill>
              </a:defRPr>
            </a:lvl5pPr>
          </a:lstStyle>
          <a:p>
            <a:pPr lvl="0"/>
            <a:r>
              <a:rPr lang="en-GB" dirty="0"/>
              <a:t>Edit Master text styles</a:t>
            </a:r>
          </a:p>
        </p:txBody>
      </p:sp>
      <p:sp>
        <p:nvSpPr>
          <p:cNvPr id="6" name="Footer Placeholder 5">
            <a:extLst>
              <a:ext uri="{FF2B5EF4-FFF2-40B4-BE49-F238E27FC236}">
                <a16:creationId xmlns:a16="http://schemas.microsoft.com/office/drawing/2014/main" id="{6C445180-9D54-4F94-87A3-D153845D0229}"/>
              </a:ext>
            </a:extLst>
          </p:cNvPr>
          <p:cNvSpPr>
            <a:spLocks noGrp="1"/>
          </p:cNvSpPr>
          <p:nvPr>
            <p:ph type="ftr" sz="quarter" idx="17"/>
          </p:nvPr>
        </p:nvSpPr>
        <p:spPr>
          <a:xfrm>
            <a:off x="4320000" y="9682844"/>
            <a:ext cx="5286600" cy="216000"/>
          </a:xfrm>
        </p:spPr>
        <p:txBody>
          <a:bodyPr/>
          <a:lstStyle/>
          <a:p>
            <a:endParaRPr lang="en-GB" dirty="0"/>
          </a:p>
        </p:txBody>
      </p:sp>
      <p:sp>
        <p:nvSpPr>
          <p:cNvPr id="12" name="Slide Number Placeholder 11">
            <a:extLst>
              <a:ext uri="{FF2B5EF4-FFF2-40B4-BE49-F238E27FC236}">
                <a16:creationId xmlns:a16="http://schemas.microsoft.com/office/drawing/2014/main" id="{7CFE24A2-286C-414B-8526-70D518D1E9F8}"/>
              </a:ext>
            </a:extLst>
          </p:cNvPr>
          <p:cNvSpPr>
            <a:spLocks noGrp="1"/>
          </p:cNvSpPr>
          <p:nvPr>
            <p:ph type="sldNum" sz="quarter" idx="18"/>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4148690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3B28CD-A795-4AD8-AB06-FA5B88FEC440}"/>
              </a:ext>
            </a:extLst>
          </p:cNvPr>
          <p:cNvSpPr>
            <a:spLocks noGrp="1"/>
          </p:cNvSpPr>
          <p:nvPr>
            <p:ph type="title" hasCustomPrompt="1"/>
          </p:nvPr>
        </p:nvSpPr>
        <p:spPr>
          <a:xfrm>
            <a:off x="540000" y="648000"/>
            <a:ext cx="6091200" cy="28080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540000" y="3877184"/>
            <a:ext cx="6091200" cy="5309679"/>
          </a:xfrm>
        </p:spPr>
        <p:txBody>
          <a:bodyPr/>
          <a:lstStyle>
            <a:lvl1pPr>
              <a:spcBef>
                <a:spcPts val="900"/>
              </a:spcBef>
              <a:defRPr/>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icture Placeholder 7">
            <a:extLst>
              <a:ext uri="{FF2B5EF4-FFF2-40B4-BE49-F238E27FC236}">
                <a16:creationId xmlns:a16="http://schemas.microsoft.com/office/drawing/2014/main" id="{BF743C10-183C-44BB-A14A-43B85B776010}"/>
              </a:ext>
            </a:extLst>
          </p:cNvPr>
          <p:cNvSpPr>
            <a:spLocks noGrp="1"/>
          </p:cNvSpPr>
          <p:nvPr>
            <p:ph type="pic" sz="quarter" idx="13" hasCustomPrompt="1"/>
          </p:nvPr>
        </p:nvSpPr>
        <p:spPr>
          <a:xfrm>
            <a:off x="6910200" y="4319997"/>
            <a:ext cx="7279200" cy="5972403"/>
          </a:xfrm>
          <a:solidFill>
            <a:schemeClr val="bg2"/>
          </a:solidFill>
        </p:spPr>
        <p:txBody>
          <a:bodyPr vert="horz" lIns="3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endParaRPr lang="en-GB" dirty="0"/>
          </a:p>
        </p:txBody>
      </p:sp>
      <p:sp>
        <p:nvSpPr>
          <p:cNvPr id="8" name="Picture Placeholder 7">
            <a:extLst>
              <a:ext uri="{FF2B5EF4-FFF2-40B4-BE49-F238E27FC236}">
                <a16:creationId xmlns:a16="http://schemas.microsoft.com/office/drawing/2014/main" id="{CFA48EB7-93CE-4763-BE4A-21A0F3E110E8}"/>
              </a:ext>
            </a:extLst>
          </p:cNvPr>
          <p:cNvSpPr>
            <a:spLocks noGrp="1"/>
          </p:cNvSpPr>
          <p:nvPr>
            <p:ph type="pic" sz="quarter" idx="14" hasCustomPrompt="1"/>
          </p:nvPr>
        </p:nvSpPr>
        <p:spPr>
          <a:xfrm>
            <a:off x="14189400" y="0"/>
            <a:ext cx="4098600" cy="6804000"/>
          </a:xfrm>
          <a:solidFill>
            <a:schemeClr val="bg2"/>
          </a:solidFill>
        </p:spPr>
        <p:txBody>
          <a:bodyPr vert="horz" lIns="3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endParaRPr lang="en-GB" dirty="0"/>
          </a:p>
        </p:txBody>
      </p:sp>
      <p:sp>
        <p:nvSpPr>
          <p:cNvPr id="6" name="Text Placeholder 5">
            <a:extLst>
              <a:ext uri="{FF2B5EF4-FFF2-40B4-BE49-F238E27FC236}">
                <a16:creationId xmlns:a16="http://schemas.microsoft.com/office/drawing/2014/main" id="{D1F4030B-FC9E-4659-B5A6-C897516740A6}"/>
              </a:ext>
            </a:extLst>
          </p:cNvPr>
          <p:cNvSpPr>
            <a:spLocks noGrp="1"/>
          </p:cNvSpPr>
          <p:nvPr>
            <p:ph type="body" sz="quarter" idx="18" hasCustomPrompt="1"/>
          </p:nvPr>
        </p:nvSpPr>
        <p:spPr>
          <a:xfrm>
            <a:off x="6928338" y="2602800"/>
            <a:ext cx="5254062" cy="1593000"/>
          </a:xfrm>
        </p:spPr>
        <p:txBody>
          <a:bodyPr anchor="b">
            <a:normAutofit/>
          </a:bodyPr>
          <a:lstStyle>
            <a:lvl1pPr marL="0" indent="0">
              <a:buNone/>
              <a:defRPr sz="1800"/>
            </a:lvl1pPr>
          </a:lstStyle>
          <a:p>
            <a:pPr lvl="0"/>
            <a:r>
              <a:rPr lang="en-GB" dirty="0"/>
              <a:t>Click to add text</a:t>
            </a:r>
          </a:p>
        </p:txBody>
      </p:sp>
      <p:sp>
        <p:nvSpPr>
          <p:cNvPr id="12" name="Text Placeholder 5">
            <a:extLst>
              <a:ext uri="{FF2B5EF4-FFF2-40B4-BE49-F238E27FC236}">
                <a16:creationId xmlns:a16="http://schemas.microsoft.com/office/drawing/2014/main" id="{BF7B514A-6BED-451D-84CF-CADE890197EA}"/>
              </a:ext>
            </a:extLst>
          </p:cNvPr>
          <p:cNvSpPr>
            <a:spLocks noGrp="1"/>
          </p:cNvSpPr>
          <p:nvPr>
            <p:ph type="body" sz="quarter" idx="19" hasCustomPrompt="1"/>
          </p:nvPr>
        </p:nvSpPr>
        <p:spPr>
          <a:xfrm>
            <a:off x="14407200" y="6955201"/>
            <a:ext cx="3661200" cy="2231663"/>
          </a:xfrm>
        </p:spPr>
        <p:txBody>
          <a:bodyPr anchor="t">
            <a:normAutofit/>
          </a:bodyPr>
          <a:lstStyle>
            <a:lvl1pPr marL="0" indent="0" algn="r">
              <a:buNone/>
              <a:defRPr sz="1800"/>
            </a:lvl1pPr>
          </a:lstStyle>
          <a:p>
            <a:pPr lvl="0"/>
            <a:r>
              <a:rPr lang="en-GB" dirty="0"/>
              <a:t>Click to add text</a:t>
            </a:r>
          </a:p>
        </p:txBody>
      </p:sp>
      <p:sp>
        <p:nvSpPr>
          <p:cNvPr id="10" name="Footer Placeholder 9">
            <a:extLst>
              <a:ext uri="{FF2B5EF4-FFF2-40B4-BE49-F238E27FC236}">
                <a16:creationId xmlns:a16="http://schemas.microsoft.com/office/drawing/2014/main" id="{0C3ACD29-D79E-4176-9A00-E2CCDE55E691}"/>
              </a:ext>
            </a:extLst>
          </p:cNvPr>
          <p:cNvSpPr>
            <a:spLocks noGrp="1"/>
          </p:cNvSpPr>
          <p:nvPr>
            <p:ph type="ftr" sz="quarter" idx="21"/>
          </p:nvPr>
        </p:nvSpPr>
        <p:spPr>
          <a:xfrm>
            <a:off x="7459200" y="9682844"/>
            <a:ext cx="6372061" cy="216000"/>
          </a:xfrm>
        </p:spPr>
        <p:txBody>
          <a:bodyPr/>
          <a:lstStyle/>
          <a:p>
            <a:endParaRPr lang="en-GB" dirty="0"/>
          </a:p>
        </p:txBody>
      </p:sp>
      <p:sp>
        <p:nvSpPr>
          <p:cNvPr id="13" name="Slide Number Placeholder 12">
            <a:extLst>
              <a:ext uri="{FF2B5EF4-FFF2-40B4-BE49-F238E27FC236}">
                <a16:creationId xmlns:a16="http://schemas.microsoft.com/office/drawing/2014/main" id="{9F7C53BC-BDEC-40C5-9F06-5175CA19F923}"/>
              </a:ext>
            </a:extLst>
          </p:cNvPr>
          <p:cNvSpPr>
            <a:spLocks noGrp="1"/>
          </p:cNvSpPr>
          <p:nvPr>
            <p:ph type="sldNum" sz="quarter" idx="22"/>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1072438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H">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3B28CD-A795-4AD8-AB06-FA5B88FEC440}"/>
              </a:ext>
            </a:extLst>
          </p:cNvPr>
          <p:cNvSpPr>
            <a:spLocks noGrp="1"/>
          </p:cNvSpPr>
          <p:nvPr>
            <p:ph type="title" hasCustomPrompt="1"/>
          </p:nvPr>
        </p:nvSpPr>
        <p:spPr>
          <a:xfrm>
            <a:off x="540000" y="648000"/>
            <a:ext cx="6091200" cy="28080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540000" y="3877184"/>
            <a:ext cx="6091200" cy="5309679"/>
          </a:xfrm>
        </p:spPr>
        <p:txBody>
          <a:bodyPr/>
          <a:lstStyle>
            <a:lvl1pPr>
              <a:spcBef>
                <a:spcPts val="900"/>
              </a:spcBef>
              <a:defRPr/>
            </a:lvl1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icture Placeholder 7">
            <a:extLst>
              <a:ext uri="{FF2B5EF4-FFF2-40B4-BE49-F238E27FC236}">
                <a16:creationId xmlns:a16="http://schemas.microsoft.com/office/drawing/2014/main" id="{BF743C10-183C-44BB-A14A-43B85B776010}"/>
              </a:ext>
            </a:extLst>
          </p:cNvPr>
          <p:cNvSpPr>
            <a:spLocks noGrp="1"/>
          </p:cNvSpPr>
          <p:nvPr>
            <p:ph type="pic" sz="quarter" idx="13" hasCustomPrompt="1"/>
          </p:nvPr>
        </p:nvSpPr>
        <p:spPr>
          <a:xfrm>
            <a:off x="6946296" y="4319997"/>
            <a:ext cx="5551200" cy="5972403"/>
          </a:xfrm>
          <a:solidFill>
            <a:schemeClr val="bg2"/>
          </a:solidFill>
        </p:spPr>
        <p:txBody>
          <a:bodyPr vert="horz" lIns="3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endParaRPr lang="en-GB" dirty="0"/>
          </a:p>
        </p:txBody>
      </p:sp>
      <p:sp>
        <p:nvSpPr>
          <p:cNvPr id="8" name="Picture Placeholder 7">
            <a:extLst>
              <a:ext uri="{FF2B5EF4-FFF2-40B4-BE49-F238E27FC236}">
                <a16:creationId xmlns:a16="http://schemas.microsoft.com/office/drawing/2014/main" id="{CFA48EB7-93CE-4763-BE4A-21A0F3E110E8}"/>
              </a:ext>
            </a:extLst>
          </p:cNvPr>
          <p:cNvSpPr>
            <a:spLocks noGrp="1"/>
          </p:cNvSpPr>
          <p:nvPr>
            <p:ph type="pic" sz="quarter" idx="14" hasCustomPrompt="1"/>
          </p:nvPr>
        </p:nvSpPr>
        <p:spPr>
          <a:xfrm>
            <a:off x="12497496" y="0"/>
            <a:ext cx="5790504" cy="8667000"/>
          </a:xfrm>
          <a:solidFill>
            <a:schemeClr val="bg2"/>
          </a:solidFill>
        </p:spPr>
        <p:txBody>
          <a:bodyPr vert="horz" lIns="3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endParaRPr lang="en-GB" dirty="0"/>
          </a:p>
        </p:txBody>
      </p:sp>
      <p:sp>
        <p:nvSpPr>
          <p:cNvPr id="10" name="Text Placeholder 5">
            <a:extLst>
              <a:ext uri="{FF2B5EF4-FFF2-40B4-BE49-F238E27FC236}">
                <a16:creationId xmlns:a16="http://schemas.microsoft.com/office/drawing/2014/main" id="{ED69B954-8A74-4028-A14F-891D35BFAF85}"/>
              </a:ext>
            </a:extLst>
          </p:cNvPr>
          <p:cNvSpPr>
            <a:spLocks noGrp="1"/>
          </p:cNvSpPr>
          <p:nvPr>
            <p:ph type="body" sz="quarter" idx="18" hasCustomPrompt="1"/>
          </p:nvPr>
        </p:nvSpPr>
        <p:spPr>
          <a:xfrm>
            <a:off x="6963507" y="2602800"/>
            <a:ext cx="5218893" cy="1593000"/>
          </a:xfrm>
        </p:spPr>
        <p:txBody>
          <a:bodyPr anchor="b">
            <a:normAutofit/>
          </a:bodyPr>
          <a:lstStyle>
            <a:lvl1pPr marL="0" indent="0">
              <a:buNone/>
              <a:defRPr sz="1800"/>
            </a:lvl1pPr>
          </a:lstStyle>
          <a:p>
            <a:pPr lvl="0"/>
            <a:r>
              <a:rPr lang="en-GB" dirty="0"/>
              <a:t>Click to add text</a:t>
            </a:r>
          </a:p>
        </p:txBody>
      </p:sp>
      <p:sp>
        <p:nvSpPr>
          <p:cNvPr id="12" name="Text Placeholder 5">
            <a:extLst>
              <a:ext uri="{FF2B5EF4-FFF2-40B4-BE49-F238E27FC236}">
                <a16:creationId xmlns:a16="http://schemas.microsoft.com/office/drawing/2014/main" id="{5BF4F0D3-2980-442F-9294-88A5A7E2DAAA}"/>
              </a:ext>
            </a:extLst>
          </p:cNvPr>
          <p:cNvSpPr>
            <a:spLocks noGrp="1"/>
          </p:cNvSpPr>
          <p:nvPr>
            <p:ph type="body" sz="quarter" idx="19" hasCustomPrompt="1"/>
          </p:nvPr>
        </p:nvSpPr>
        <p:spPr>
          <a:xfrm>
            <a:off x="12814200" y="8791200"/>
            <a:ext cx="5313600" cy="799200"/>
          </a:xfrm>
        </p:spPr>
        <p:txBody>
          <a:bodyPr anchor="t">
            <a:normAutofit/>
          </a:bodyPr>
          <a:lstStyle>
            <a:lvl1pPr marL="0" indent="0" algn="r">
              <a:buNone/>
              <a:defRPr sz="1800"/>
            </a:lvl1pPr>
          </a:lstStyle>
          <a:p>
            <a:pPr lvl="0"/>
            <a:r>
              <a:rPr lang="en-GB" dirty="0"/>
              <a:t>Click to add text</a:t>
            </a:r>
          </a:p>
        </p:txBody>
      </p:sp>
      <p:sp>
        <p:nvSpPr>
          <p:cNvPr id="6" name="Footer Placeholder 5">
            <a:extLst>
              <a:ext uri="{FF2B5EF4-FFF2-40B4-BE49-F238E27FC236}">
                <a16:creationId xmlns:a16="http://schemas.microsoft.com/office/drawing/2014/main" id="{2AA7F351-E1B9-4854-804C-7A8F877C1F4A}"/>
              </a:ext>
            </a:extLst>
          </p:cNvPr>
          <p:cNvSpPr>
            <a:spLocks noGrp="1"/>
          </p:cNvSpPr>
          <p:nvPr>
            <p:ph type="ftr" sz="quarter" idx="21"/>
          </p:nvPr>
        </p:nvSpPr>
        <p:spPr>
          <a:xfrm>
            <a:off x="7403859" y="9682844"/>
            <a:ext cx="4778541" cy="216000"/>
          </a:xfrm>
        </p:spPr>
        <p:txBody>
          <a:bodyPr/>
          <a:lstStyle/>
          <a:p>
            <a:endParaRPr lang="en-GB" dirty="0"/>
          </a:p>
        </p:txBody>
      </p:sp>
      <p:sp>
        <p:nvSpPr>
          <p:cNvPr id="13" name="Slide Number Placeholder 12">
            <a:extLst>
              <a:ext uri="{FF2B5EF4-FFF2-40B4-BE49-F238E27FC236}">
                <a16:creationId xmlns:a16="http://schemas.microsoft.com/office/drawing/2014/main" id="{9A2B7395-63B5-46F7-94F7-499BDF60E1C5}"/>
              </a:ext>
            </a:extLst>
          </p:cNvPr>
          <p:cNvSpPr>
            <a:spLocks noGrp="1"/>
          </p:cNvSpPr>
          <p:nvPr>
            <p:ph type="sldNum" sz="quarter" idx="22"/>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1570188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I">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3B28CD-A795-4AD8-AB06-FA5B88FEC440}"/>
              </a:ext>
            </a:extLst>
          </p:cNvPr>
          <p:cNvSpPr>
            <a:spLocks noGrp="1"/>
          </p:cNvSpPr>
          <p:nvPr>
            <p:ph type="title" hasCustomPrompt="1"/>
          </p:nvPr>
        </p:nvSpPr>
        <p:spPr>
          <a:xfrm>
            <a:off x="540000" y="647999"/>
            <a:ext cx="6091200" cy="2804885"/>
          </a:xfrm>
        </p:spPr>
        <p:txBody>
          <a:bodyPr/>
          <a:lstStyle>
            <a:lvl1pPr>
              <a:defRPr/>
            </a:lvl1pPr>
          </a:lstStyle>
          <a:p>
            <a:r>
              <a:rPr lang="en-GB" noProof="0" dirty="0"/>
              <a:t>Click to add title</a:t>
            </a:r>
          </a:p>
        </p:txBody>
      </p:sp>
      <p:sp>
        <p:nvSpPr>
          <p:cNvPr id="9" name="Text Placeholder 32">
            <a:extLst>
              <a:ext uri="{FF2B5EF4-FFF2-40B4-BE49-F238E27FC236}">
                <a16:creationId xmlns:a16="http://schemas.microsoft.com/office/drawing/2014/main" id="{3D177D26-9F03-415A-B676-9861E8361081}"/>
              </a:ext>
            </a:extLst>
          </p:cNvPr>
          <p:cNvSpPr>
            <a:spLocks noGrp="1"/>
          </p:cNvSpPr>
          <p:nvPr>
            <p:ph type="body" sz="quarter" idx="15" hasCustomPrompt="1"/>
          </p:nvPr>
        </p:nvSpPr>
        <p:spPr>
          <a:xfrm>
            <a:off x="13975200" y="7344000"/>
            <a:ext cx="4104000" cy="1593000"/>
          </a:xfrm>
        </p:spPr>
        <p:txBody>
          <a:bodyPr>
            <a:normAutofit/>
          </a:bodyPr>
          <a:lstStyle>
            <a:lvl1pPr marL="0" indent="0" algn="r">
              <a:lnSpc>
                <a:spcPct val="100000"/>
              </a:lnSpc>
              <a:buNone/>
              <a:defRPr sz="1800">
                <a:solidFill>
                  <a:schemeClr val="accent1"/>
                </a:solidFill>
              </a:defRPr>
            </a:lvl1pPr>
            <a:lvl2pPr marL="270918" indent="0">
              <a:buNone/>
              <a:defRPr sz="1500">
                <a:solidFill>
                  <a:srgbClr val="262626"/>
                </a:solidFill>
              </a:defRPr>
            </a:lvl2pPr>
            <a:lvl3pPr marL="539625" indent="0">
              <a:buNone/>
              <a:defRPr sz="1500">
                <a:solidFill>
                  <a:srgbClr val="262626"/>
                </a:solidFill>
              </a:defRPr>
            </a:lvl3pPr>
            <a:lvl4pPr marL="810000" indent="0">
              <a:buNone/>
              <a:defRPr sz="1500">
                <a:solidFill>
                  <a:srgbClr val="262626"/>
                </a:solidFill>
              </a:defRPr>
            </a:lvl4pPr>
            <a:lvl5pPr>
              <a:buNone/>
              <a:defRPr sz="1500">
                <a:solidFill>
                  <a:srgbClr val="262626"/>
                </a:solidFill>
              </a:defRPr>
            </a:lvl5pPr>
          </a:lstStyle>
          <a:p>
            <a:pPr lvl="0"/>
            <a:r>
              <a:rPr lang="en-GB" dirty="0"/>
              <a:t>Click to add text</a:t>
            </a:r>
          </a:p>
        </p:txBody>
      </p:sp>
      <p:sp>
        <p:nvSpPr>
          <p:cNvPr id="7" name="Picture Placeholder 7">
            <a:extLst>
              <a:ext uri="{FF2B5EF4-FFF2-40B4-BE49-F238E27FC236}">
                <a16:creationId xmlns:a16="http://schemas.microsoft.com/office/drawing/2014/main" id="{BF743C10-183C-44BB-A14A-43B85B776010}"/>
              </a:ext>
            </a:extLst>
          </p:cNvPr>
          <p:cNvSpPr>
            <a:spLocks noGrp="1"/>
          </p:cNvSpPr>
          <p:nvPr>
            <p:ph type="pic" sz="quarter" idx="13" hasCustomPrompt="1"/>
          </p:nvPr>
        </p:nvSpPr>
        <p:spPr>
          <a:xfrm>
            <a:off x="6910200" y="7073997"/>
            <a:ext cx="4093200" cy="3213003"/>
          </a:xfrm>
          <a:solidFill>
            <a:schemeClr val="bg2"/>
          </a:solidFill>
        </p:spPr>
        <p:txBody>
          <a:bodyPr vert="horz" lIns="3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endParaRPr lang="en-GB" dirty="0"/>
          </a:p>
        </p:txBody>
      </p:sp>
      <p:sp>
        <p:nvSpPr>
          <p:cNvPr id="8" name="Picture Placeholder 7">
            <a:extLst>
              <a:ext uri="{FF2B5EF4-FFF2-40B4-BE49-F238E27FC236}">
                <a16:creationId xmlns:a16="http://schemas.microsoft.com/office/drawing/2014/main" id="{CFA48EB7-93CE-4763-BE4A-21A0F3E110E8}"/>
              </a:ext>
            </a:extLst>
          </p:cNvPr>
          <p:cNvSpPr>
            <a:spLocks noGrp="1"/>
          </p:cNvSpPr>
          <p:nvPr>
            <p:ph type="pic" sz="quarter" idx="14" hasCustomPrompt="1"/>
          </p:nvPr>
        </p:nvSpPr>
        <p:spPr>
          <a:xfrm>
            <a:off x="11003401" y="0"/>
            <a:ext cx="7284599" cy="7074000"/>
          </a:xfrm>
          <a:solidFill>
            <a:schemeClr val="bg2"/>
          </a:solidFill>
        </p:spPr>
        <p:txBody>
          <a:bodyPr vert="horz" lIns="360000" tIns="360000" rIns="360000" bIns="360000" rtlCol="0" anchor="b" anchorCtr="0">
            <a:noAutofit/>
          </a:bodyPr>
          <a:lstStyle>
            <a:lvl1pPr marL="0" indent="0">
              <a:buNone/>
              <a:defRPr lang="en-GB" sz="2400" dirty="0"/>
            </a:lvl1pPr>
          </a:lstStyle>
          <a:p>
            <a:pPr marL="270000" lvl="0" indent="-270000" algn="r"/>
            <a:r>
              <a:rPr lang="en-GB" dirty="0"/>
              <a:t>Click grey background to insert dark/light picture using the Insert tab, Pictures or </a:t>
            </a:r>
            <a:r>
              <a:rPr lang="en-GB" dirty="0" err="1"/>
              <a:t>Templafy</a:t>
            </a:r>
            <a:endParaRPr lang="en-GB" dirty="0"/>
          </a:p>
        </p:txBody>
      </p:sp>
      <p:sp>
        <p:nvSpPr>
          <p:cNvPr id="13" name="Content Placeholder 12">
            <a:extLst>
              <a:ext uri="{FF2B5EF4-FFF2-40B4-BE49-F238E27FC236}">
                <a16:creationId xmlns:a16="http://schemas.microsoft.com/office/drawing/2014/main" id="{9ED3C817-0CAA-44FB-A843-24C7C16AA043}"/>
              </a:ext>
            </a:extLst>
          </p:cNvPr>
          <p:cNvSpPr>
            <a:spLocks noGrp="1"/>
          </p:cNvSpPr>
          <p:nvPr>
            <p:ph sz="quarter" idx="20"/>
          </p:nvPr>
        </p:nvSpPr>
        <p:spPr>
          <a:xfrm>
            <a:off x="540000" y="3875964"/>
            <a:ext cx="6091200" cy="53040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5">
            <a:extLst>
              <a:ext uri="{FF2B5EF4-FFF2-40B4-BE49-F238E27FC236}">
                <a16:creationId xmlns:a16="http://schemas.microsoft.com/office/drawing/2014/main" id="{9133F281-9B51-4C23-8E1E-5593A23BD98E}"/>
              </a:ext>
            </a:extLst>
          </p:cNvPr>
          <p:cNvSpPr>
            <a:spLocks noGrp="1"/>
          </p:cNvSpPr>
          <p:nvPr>
            <p:ph type="body" sz="quarter" idx="21" hasCustomPrompt="1"/>
          </p:nvPr>
        </p:nvSpPr>
        <p:spPr>
          <a:xfrm>
            <a:off x="6906600" y="5281200"/>
            <a:ext cx="3936600" cy="1593000"/>
          </a:xfrm>
        </p:spPr>
        <p:txBody>
          <a:bodyPr anchor="b">
            <a:normAutofit/>
          </a:bodyPr>
          <a:lstStyle>
            <a:lvl1pPr marL="0" indent="0">
              <a:buNone/>
              <a:defRPr sz="1800"/>
            </a:lvl1pPr>
          </a:lstStyle>
          <a:p>
            <a:pPr lvl="0"/>
            <a:r>
              <a:rPr lang="en-GB" dirty="0"/>
              <a:t>Click to add text</a:t>
            </a:r>
          </a:p>
        </p:txBody>
      </p:sp>
      <p:sp>
        <p:nvSpPr>
          <p:cNvPr id="12" name="Footer Placeholder 11">
            <a:extLst>
              <a:ext uri="{FF2B5EF4-FFF2-40B4-BE49-F238E27FC236}">
                <a16:creationId xmlns:a16="http://schemas.microsoft.com/office/drawing/2014/main" id="{2679D710-9019-4D2D-9B9D-B0DCC31A9A35}"/>
              </a:ext>
            </a:extLst>
          </p:cNvPr>
          <p:cNvSpPr>
            <a:spLocks noGrp="1"/>
          </p:cNvSpPr>
          <p:nvPr>
            <p:ph type="ftr" sz="quarter" idx="23"/>
          </p:nvPr>
        </p:nvSpPr>
        <p:spPr>
          <a:xfrm>
            <a:off x="11563482" y="9682844"/>
            <a:ext cx="5340726" cy="216000"/>
          </a:xfrm>
        </p:spPr>
        <p:txBody>
          <a:bodyPr/>
          <a:lstStyle/>
          <a:p>
            <a:endParaRPr lang="en-GB" dirty="0"/>
          </a:p>
        </p:txBody>
      </p:sp>
      <p:sp>
        <p:nvSpPr>
          <p:cNvPr id="14" name="Slide Number Placeholder 13">
            <a:extLst>
              <a:ext uri="{FF2B5EF4-FFF2-40B4-BE49-F238E27FC236}">
                <a16:creationId xmlns:a16="http://schemas.microsoft.com/office/drawing/2014/main" id="{2D7D245B-8BD8-42F8-BFD1-26A11745C1EB}"/>
              </a:ext>
            </a:extLst>
          </p:cNvPr>
          <p:cNvSpPr>
            <a:spLocks noGrp="1"/>
          </p:cNvSpPr>
          <p:nvPr>
            <p:ph type="sldNum" sz="quarter" idx="24"/>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376645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Dark Picture Background">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D81AAE0-3B16-4F9A-A1F4-26FC826C2306}"/>
              </a:ext>
            </a:extLst>
          </p:cNvPr>
          <p:cNvSpPr>
            <a:spLocks noGrp="1"/>
          </p:cNvSpPr>
          <p:nvPr>
            <p:ph type="pic" sz="quarter" idx="13" hasCustomPrompt="1"/>
          </p:nvPr>
        </p:nvSpPr>
        <p:spPr>
          <a:xfrm>
            <a:off x="0" y="-2"/>
            <a:ext cx="18289800" cy="10292400"/>
          </a:xfrm>
          <a:solidFill>
            <a:schemeClr val="bg2"/>
          </a:solidFill>
        </p:spPr>
        <p:txBody>
          <a:bodyPr vert="horz" lIns="7200000" tIns="360000" rIns="360000" bIns="360000" rtlCol="0" anchor="b" anchorCtr="0">
            <a:noAutofit/>
          </a:bodyPr>
          <a:lstStyle>
            <a:lvl1pPr marL="0" indent="0">
              <a:buNone/>
              <a:defRPr lang="en-GB" sz="2400" dirty="0">
                <a:solidFill>
                  <a:schemeClr val="bg1"/>
                </a:solidFill>
              </a:defRPr>
            </a:lvl1pPr>
          </a:lstStyle>
          <a:p>
            <a:pPr marL="270000" lvl="0" indent="-270000" algn="r"/>
            <a:r>
              <a:rPr lang="en-GB" noProof="0"/>
              <a:t>Click grey background to insert dark/light picture using the Insert tab, Pictures or Templafy</a:t>
            </a:r>
          </a:p>
          <a:p>
            <a:pPr marL="270000" lvl="0" indent="-270000" algn="r"/>
            <a:endParaRPr lang="en-GB" noProof="0"/>
          </a:p>
        </p:txBody>
      </p:sp>
      <p:sp>
        <p:nvSpPr>
          <p:cNvPr id="16" name="FLD_PresentationTitle">
            <a:extLst>
              <a:ext uri="{FF2B5EF4-FFF2-40B4-BE49-F238E27FC236}">
                <a16:creationId xmlns:a16="http://schemas.microsoft.com/office/drawing/2014/main" id="{D3E164BA-6C9C-44EB-8B42-049D14756AA8}"/>
              </a:ext>
            </a:extLst>
          </p:cNvPr>
          <p:cNvSpPr>
            <a:spLocks noGrp="1"/>
          </p:cNvSpPr>
          <p:nvPr>
            <p:ph type="ctrTitle" hasCustomPrompt="1"/>
          </p:nvPr>
        </p:nvSpPr>
        <p:spPr>
          <a:xfrm>
            <a:off x="539997" y="1080002"/>
            <a:ext cx="9936000" cy="3517200"/>
          </a:xfrm>
        </p:spPr>
        <p:txBody>
          <a:bodyPr anchor="t" anchorCtr="0"/>
          <a:lstStyle>
            <a:lvl1pPr algn="l">
              <a:lnSpc>
                <a:spcPct val="88000"/>
              </a:lnSpc>
              <a:defRPr sz="7500" cap="none" baseline="0">
                <a:solidFill>
                  <a:schemeClr val="bg1"/>
                </a:solidFill>
              </a:defRPr>
            </a:lvl1pPr>
          </a:lstStyle>
          <a:p>
            <a:r>
              <a:rPr lang="en-GB" noProof="0"/>
              <a:t>Click to add title</a:t>
            </a:r>
          </a:p>
        </p:txBody>
      </p:sp>
      <p:sp>
        <p:nvSpPr>
          <p:cNvPr id="18" name="FLD_PresenterName">
            <a:extLst>
              <a:ext uri="{FF2B5EF4-FFF2-40B4-BE49-F238E27FC236}">
                <a16:creationId xmlns:a16="http://schemas.microsoft.com/office/drawing/2014/main" id="{6441E866-F080-4DB9-95DB-8DE44CAE42AA}"/>
              </a:ext>
            </a:extLst>
          </p:cNvPr>
          <p:cNvSpPr>
            <a:spLocks noGrp="1"/>
          </p:cNvSpPr>
          <p:nvPr>
            <p:ph type="body" sz="quarter" idx="15" hasCustomPrompt="1"/>
          </p:nvPr>
        </p:nvSpPr>
        <p:spPr>
          <a:xfrm>
            <a:off x="539997" y="4597202"/>
            <a:ext cx="7009199" cy="640671"/>
          </a:xfrm>
        </p:spPr>
        <p:txBody>
          <a:bodyPr vert="horz" lIns="0" tIns="0" rIns="0" bIns="0" rtlCol="0" anchor="t" anchorCtr="0"/>
          <a:lstStyle>
            <a:lvl1pPr marL="0" indent="0">
              <a:buNone/>
              <a:defRPr lang="en-US" sz="3600" cap="none" spc="30" baseline="0" smtClean="0">
                <a:solidFill>
                  <a:schemeClr val="bg1"/>
                </a:solidFill>
              </a:defRPr>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Name</a:t>
            </a:r>
          </a:p>
        </p:txBody>
      </p:sp>
      <p:sp>
        <p:nvSpPr>
          <p:cNvPr id="19" name="FLD_Title">
            <a:extLst>
              <a:ext uri="{FF2B5EF4-FFF2-40B4-BE49-F238E27FC236}">
                <a16:creationId xmlns:a16="http://schemas.microsoft.com/office/drawing/2014/main" id="{5BBA3E06-5508-4BE6-9C14-0492C6C7B038}"/>
              </a:ext>
            </a:extLst>
          </p:cNvPr>
          <p:cNvSpPr>
            <a:spLocks noGrp="1"/>
          </p:cNvSpPr>
          <p:nvPr>
            <p:ph type="subTitle" idx="1" hasCustomPrompt="1"/>
          </p:nvPr>
        </p:nvSpPr>
        <p:spPr>
          <a:xfrm>
            <a:off x="539998" y="5237874"/>
            <a:ext cx="7009197" cy="439332"/>
          </a:xfrm>
        </p:spPr>
        <p:txBody>
          <a:bodyPr vert="horz" lIns="0" tIns="0" rIns="0" bIns="0" rtlCol="0" anchor="t" anchorCtr="0">
            <a:noAutofit/>
          </a:bodyPr>
          <a:lstStyle>
            <a:lvl1pPr marL="0" indent="0">
              <a:buNone/>
              <a:defRPr lang="en-GB" sz="2700" cap="none" spc="30" baseline="0" dirty="0">
                <a:solidFill>
                  <a:schemeClr val="bg1"/>
                </a:solidFill>
              </a:defRPr>
            </a:lvl1pPr>
            <a:lvl2pPr marL="270918" indent="0">
              <a:buNone/>
              <a:defRPr lang="en-GB" sz="2700" dirty="0">
                <a:solidFill>
                  <a:schemeClr val="tx1"/>
                </a:solidFill>
              </a:defRPr>
            </a:lvl2pPr>
            <a:lvl3pPr>
              <a:defRPr lang="en-GB" sz="2700" dirty="0">
                <a:solidFill>
                  <a:schemeClr val="tx1"/>
                </a:solidFill>
              </a:defRPr>
            </a:lvl3pPr>
            <a:lvl4pPr>
              <a:defRPr lang="en-GB" sz="2700" dirty="0">
                <a:solidFill>
                  <a:schemeClr val="tx1"/>
                </a:solidFill>
              </a:defRPr>
            </a:lvl4pPr>
            <a:lvl5pPr>
              <a:defRPr lang="en-GB" sz="2700" dirty="0">
                <a:solidFill>
                  <a:schemeClr val="tx1"/>
                </a:solidFill>
              </a:defRPr>
            </a:lvl5pPr>
            <a:lvl6pPr>
              <a:defRPr lang="en-GB" dirty="0"/>
            </a:lvl6pPr>
            <a:lvl7pPr>
              <a:defRPr lang="en-GB" dirty="0"/>
            </a:lvl7pPr>
            <a:lvl8pPr>
              <a:defRPr lang="en-GB" dirty="0"/>
            </a:lvl8pPr>
            <a:lvl9pPr>
              <a:defRPr lang="en-GB" dirty="0"/>
            </a:lvl9pPr>
          </a:lstStyle>
          <a:p>
            <a:pPr marL="270000" lvl="0" indent="-270000"/>
            <a:r>
              <a:rPr lang="en-GB" noProof="0"/>
              <a:t>Title</a:t>
            </a:r>
          </a:p>
        </p:txBody>
      </p:sp>
      <p:sp>
        <p:nvSpPr>
          <p:cNvPr id="20" name="FLD_Department">
            <a:extLst>
              <a:ext uri="{FF2B5EF4-FFF2-40B4-BE49-F238E27FC236}">
                <a16:creationId xmlns:a16="http://schemas.microsoft.com/office/drawing/2014/main" id="{460B7CEB-0F3A-4036-B91B-6D126534CE5E}"/>
              </a:ext>
            </a:extLst>
          </p:cNvPr>
          <p:cNvSpPr>
            <a:spLocks noGrp="1"/>
          </p:cNvSpPr>
          <p:nvPr>
            <p:ph type="body" sz="quarter" idx="20" hasCustomPrompt="1"/>
          </p:nvPr>
        </p:nvSpPr>
        <p:spPr>
          <a:xfrm>
            <a:off x="539997" y="5677205"/>
            <a:ext cx="7009197" cy="439332"/>
          </a:xfrm>
        </p:spPr>
        <p:txBody>
          <a:bodyPr/>
          <a:lstStyle>
            <a:lvl1pPr marL="0" indent="0">
              <a:buNone/>
              <a:defRPr sz="2700">
                <a:solidFill>
                  <a:schemeClr val="bg1"/>
                </a:solidFill>
              </a:defRPr>
            </a:lvl1pPr>
          </a:lstStyle>
          <a:p>
            <a:pPr lvl="0"/>
            <a:r>
              <a:rPr lang="en-GB" noProof="0"/>
              <a:t>Department</a:t>
            </a:r>
          </a:p>
        </p:txBody>
      </p:sp>
      <p:sp>
        <p:nvSpPr>
          <p:cNvPr id="25" name="FLD_Location">
            <a:extLst>
              <a:ext uri="{FF2B5EF4-FFF2-40B4-BE49-F238E27FC236}">
                <a16:creationId xmlns:a16="http://schemas.microsoft.com/office/drawing/2014/main" id="{7142C103-F62D-4B1A-A170-C6D21EB4933B}"/>
              </a:ext>
            </a:extLst>
          </p:cNvPr>
          <p:cNvSpPr>
            <a:spLocks noGrp="1"/>
          </p:cNvSpPr>
          <p:nvPr>
            <p:ph type="body" sz="quarter" idx="14" hasCustomPrompt="1"/>
          </p:nvPr>
        </p:nvSpPr>
        <p:spPr>
          <a:xfrm>
            <a:off x="539997" y="432000"/>
            <a:ext cx="7009200" cy="216000"/>
          </a:xfrm>
        </p:spPr>
        <p:txBody>
          <a:bodyPr vert="horz" lIns="0" tIns="0" rIns="0" bIns="0" rtlCol="0" anchor="t" anchorCtr="0"/>
          <a:lstStyle>
            <a:lvl1pPr marL="0" indent="0">
              <a:buNone/>
              <a:defRPr lang="en-US" sz="1350" cap="none" spc="30" baseline="0" smtClean="0">
                <a:solidFill>
                  <a:schemeClr val="bg1"/>
                </a:solidFill>
              </a:defRPr>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Location</a:t>
            </a:r>
          </a:p>
        </p:txBody>
      </p:sp>
      <p:sp>
        <p:nvSpPr>
          <p:cNvPr id="24" name="Date_DateCustomA">
            <a:extLst>
              <a:ext uri="{FF2B5EF4-FFF2-40B4-BE49-F238E27FC236}">
                <a16:creationId xmlns:a16="http://schemas.microsoft.com/office/drawing/2014/main" id="{2983999F-4AEB-4D06-87F8-4F5CD48D25E4}"/>
              </a:ext>
            </a:extLst>
          </p:cNvPr>
          <p:cNvSpPr>
            <a:spLocks noGrp="1"/>
          </p:cNvSpPr>
          <p:nvPr>
            <p:ph type="dt" sz="half" idx="10"/>
          </p:nvPr>
        </p:nvSpPr>
        <p:spPr>
          <a:xfrm>
            <a:off x="539997" y="663888"/>
            <a:ext cx="7009200" cy="216000"/>
          </a:xfrm>
        </p:spPr>
        <p:txBody>
          <a:bodyPr anchor="t" anchorCtr="0"/>
          <a:lstStyle>
            <a:lvl1pPr>
              <a:defRPr sz="1350" cap="none" baseline="0">
                <a:solidFill>
                  <a:schemeClr val="bg1"/>
                </a:solidFill>
              </a:defRPr>
            </a:lvl1pPr>
          </a:lstStyle>
          <a:p>
            <a:endParaRPr lang="en-GB" noProof="0"/>
          </a:p>
        </p:txBody>
      </p:sp>
      <p:sp>
        <p:nvSpPr>
          <p:cNvPr id="10" name="Text Placeholder 9">
            <a:extLst>
              <a:ext uri="{FF2B5EF4-FFF2-40B4-BE49-F238E27FC236}">
                <a16:creationId xmlns:a16="http://schemas.microsoft.com/office/drawing/2014/main" id="{F8966C7A-3E19-4A0E-B9FA-D4DC72EAD826}"/>
              </a:ext>
            </a:extLst>
          </p:cNvPr>
          <p:cNvSpPr>
            <a:spLocks noGrp="1"/>
          </p:cNvSpPr>
          <p:nvPr>
            <p:ph type="body" sz="quarter" idx="21" hasCustomPrompt="1"/>
          </p:nvPr>
        </p:nvSpPr>
        <p:spPr>
          <a:xfrm>
            <a:off x="541800" y="9622054"/>
            <a:ext cx="2653200" cy="237600"/>
          </a:xfr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chor="t" anchorCtr="0"/>
          <a:lstStyle>
            <a:lvl1pPr marL="0" indent="0">
              <a:buNone/>
              <a:defRPr lang="en-US" sz="150" cap="all" spc="30" smtClean="0">
                <a:noFill/>
              </a:defRPr>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nAME</a:t>
            </a:r>
          </a:p>
        </p:txBody>
      </p:sp>
    </p:spTree>
    <p:extLst>
      <p:ext uri="{BB962C8B-B14F-4D97-AF65-F5344CB8AC3E}">
        <p14:creationId xmlns:p14="http://schemas.microsoft.com/office/powerpoint/2010/main" val="3574026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J">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53E81F-CEE4-4449-BC03-2865A92F48C3}"/>
              </a:ext>
            </a:extLst>
          </p:cNvPr>
          <p:cNvSpPr/>
          <p:nvPr userDrawn="1"/>
        </p:nvSpPr>
        <p:spPr>
          <a:xfrm>
            <a:off x="9144000" y="0"/>
            <a:ext cx="9144000" cy="10287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900"/>
              </a:spcBef>
              <a:spcAft>
                <a:spcPts val="900"/>
              </a:spcAft>
            </a:pPr>
            <a:endParaRPr lang="en-GB" sz="2100" noProof="0" dirty="0" err="1"/>
          </a:p>
        </p:txBody>
      </p:sp>
      <p:sp>
        <p:nvSpPr>
          <p:cNvPr id="2" name="Title 1"/>
          <p:cNvSpPr>
            <a:spLocks noGrp="1"/>
          </p:cNvSpPr>
          <p:nvPr>
            <p:ph type="title" hasCustomPrompt="1"/>
          </p:nvPr>
        </p:nvSpPr>
        <p:spPr>
          <a:xfrm>
            <a:off x="538163" y="648000"/>
            <a:ext cx="8223002" cy="1431129"/>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540000" y="2514599"/>
            <a:ext cx="8223000" cy="6665399"/>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9744657" y="2514599"/>
            <a:ext cx="8002800" cy="666539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Text Placeholder 6">
            <a:extLst>
              <a:ext uri="{FF2B5EF4-FFF2-40B4-BE49-F238E27FC236}">
                <a16:creationId xmlns:a16="http://schemas.microsoft.com/office/drawing/2014/main" id="{717B1D91-8176-4D8F-A7B7-E3CD22D46046}"/>
              </a:ext>
            </a:extLst>
          </p:cNvPr>
          <p:cNvSpPr>
            <a:spLocks noGrp="1"/>
          </p:cNvSpPr>
          <p:nvPr>
            <p:ph type="body" sz="quarter" idx="13" hasCustomPrompt="1"/>
          </p:nvPr>
        </p:nvSpPr>
        <p:spPr>
          <a:xfrm>
            <a:off x="9747000" y="648000"/>
            <a:ext cx="8002800" cy="1431129"/>
          </a:xfrm>
        </p:spPr>
        <p:txBody>
          <a:bodyPr/>
          <a:lstStyle>
            <a:lvl1pPr marL="0" indent="0">
              <a:buNone/>
              <a:defRPr sz="4800">
                <a:solidFill>
                  <a:schemeClr val="bg1"/>
                </a:solidFill>
              </a:defRPr>
            </a:lvl1pPr>
          </a:lstStyle>
          <a:p>
            <a:pPr lvl="0"/>
            <a:r>
              <a:rPr lang="en-GB" dirty="0"/>
              <a:t>Click to add title</a:t>
            </a:r>
          </a:p>
        </p:txBody>
      </p:sp>
      <p:sp>
        <p:nvSpPr>
          <p:cNvPr id="7" name="Footer Placeholder 6">
            <a:extLst>
              <a:ext uri="{FF2B5EF4-FFF2-40B4-BE49-F238E27FC236}">
                <a16:creationId xmlns:a16="http://schemas.microsoft.com/office/drawing/2014/main" id="{C5582D7D-4BC1-40C1-9C9F-8E2CF5F90F4C}"/>
              </a:ext>
            </a:extLst>
          </p:cNvPr>
          <p:cNvSpPr>
            <a:spLocks noGrp="1"/>
          </p:cNvSpPr>
          <p:nvPr>
            <p:ph type="ftr" sz="quarter" idx="15"/>
          </p:nvPr>
        </p:nvSpPr>
        <p:spPr>
          <a:xfrm>
            <a:off x="4320000" y="9682844"/>
            <a:ext cx="4685365" cy="216000"/>
          </a:xfrm>
        </p:spPr>
        <p:txBody>
          <a:bodyPr/>
          <a:lstStyle/>
          <a:p>
            <a:endParaRPr lang="en-GB" dirty="0"/>
          </a:p>
        </p:txBody>
      </p:sp>
      <p:sp>
        <p:nvSpPr>
          <p:cNvPr id="12" name="Slide Number Placeholder 11">
            <a:extLst>
              <a:ext uri="{FF2B5EF4-FFF2-40B4-BE49-F238E27FC236}">
                <a16:creationId xmlns:a16="http://schemas.microsoft.com/office/drawing/2014/main" id="{48380417-B25A-4354-BA45-555B286CD04F}"/>
              </a:ext>
            </a:extLst>
          </p:cNvPr>
          <p:cNvSpPr>
            <a:spLocks noGrp="1"/>
          </p:cNvSpPr>
          <p:nvPr>
            <p:ph type="sldNum" sz="quarter" idx="16"/>
          </p:nvPr>
        </p:nvSpPr>
        <p:spPr/>
        <p:txBody>
          <a:bodyPr/>
          <a:lstStyle>
            <a:lvl1pPr>
              <a:defRPr>
                <a:solidFill>
                  <a:schemeClr val="bg1"/>
                </a:solidFill>
              </a:defRPr>
            </a:lvl1p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2493830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53E81F-CEE4-4449-BC03-2865A92F48C3}"/>
              </a:ext>
            </a:extLst>
          </p:cNvPr>
          <p:cNvSpPr/>
          <p:nvPr userDrawn="1"/>
        </p:nvSpPr>
        <p:spPr>
          <a:xfrm>
            <a:off x="0" y="0"/>
            <a:ext cx="9144000" cy="10287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900"/>
              </a:spcBef>
              <a:spcAft>
                <a:spcPts val="900"/>
              </a:spcAft>
            </a:pPr>
            <a:endParaRPr lang="en-GB" sz="2100" noProof="0" dirty="0" err="1"/>
          </a:p>
        </p:txBody>
      </p:sp>
      <p:sp>
        <p:nvSpPr>
          <p:cNvPr id="2" name="Title 1"/>
          <p:cNvSpPr>
            <a:spLocks noGrp="1"/>
          </p:cNvSpPr>
          <p:nvPr>
            <p:ph type="title" hasCustomPrompt="1"/>
          </p:nvPr>
        </p:nvSpPr>
        <p:spPr>
          <a:xfrm>
            <a:off x="538163" y="648000"/>
            <a:ext cx="8207762" cy="1471313"/>
          </a:xfrm>
        </p:spPr>
        <p:txBody>
          <a:bodyPr/>
          <a:lstStyle>
            <a:lvl1pPr>
              <a:defRPr>
                <a:solidFill>
                  <a:schemeClr val="bg1"/>
                </a:solidFill>
              </a:defRPr>
            </a:lvl1pPr>
          </a:lstStyle>
          <a:p>
            <a:r>
              <a:rPr lang="en-GB" dirty="0"/>
              <a:t>Click to add title</a:t>
            </a:r>
          </a:p>
        </p:txBody>
      </p:sp>
      <p:sp>
        <p:nvSpPr>
          <p:cNvPr id="3" name="Content Placeholder 2"/>
          <p:cNvSpPr>
            <a:spLocks noGrp="1"/>
          </p:cNvSpPr>
          <p:nvPr>
            <p:ph sz="half" idx="1" hasCustomPrompt="1"/>
          </p:nvPr>
        </p:nvSpPr>
        <p:spPr>
          <a:xfrm>
            <a:off x="540000" y="2514599"/>
            <a:ext cx="8207760" cy="666539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Text Placeholder 6">
            <a:extLst>
              <a:ext uri="{FF2B5EF4-FFF2-40B4-BE49-F238E27FC236}">
                <a16:creationId xmlns:a16="http://schemas.microsoft.com/office/drawing/2014/main" id="{0B6E712A-C3C9-4935-9D62-556A1B66F409}"/>
              </a:ext>
            </a:extLst>
          </p:cNvPr>
          <p:cNvSpPr>
            <a:spLocks noGrp="1"/>
          </p:cNvSpPr>
          <p:nvPr>
            <p:ph type="body" sz="quarter" idx="13" hasCustomPrompt="1"/>
          </p:nvPr>
        </p:nvSpPr>
        <p:spPr>
          <a:xfrm>
            <a:off x="9747000" y="648000"/>
            <a:ext cx="8002800" cy="1471313"/>
          </a:xfrm>
        </p:spPr>
        <p:txBody>
          <a:bodyPr/>
          <a:lstStyle>
            <a:lvl1pPr marL="0" indent="0">
              <a:buNone/>
              <a:defRPr sz="4800"/>
            </a:lvl1pPr>
          </a:lstStyle>
          <a:p>
            <a:pPr lvl="0"/>
            <a:r>
              <a:rPr lang="en-GB" noProof="0" dirty="0"/>
              <a:t>Click to add title</a:t>
            </a:r>
          </a:p>
        </p:txBody>
      </p:sp>
      <p:sp>
        <p:nvSpPr>
          <p:cNvPr id="4" name="Content Placeholder 3"/>
          <p:cNvSpPr>
            <a:spLocks noGrp="1"/>
          </p:cNvSpPr>
          <p:nvPr>
            <p:ph sz="half" idx="2" hasCustomPrompt="1"/>
          </p:nvPr>
        </p:nvSpPr>
        <p:spPr>
          <a:xfrm>
            <a:off x="9747000" y="2514599"/>
            <a:ext cx="8002800" cy="66653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Footer Placeholder 10">
            <a:extLst>
              <a:ext uri="{FF2B5EF4-FFF2-40B4-BE49-F238E27FC236}">
                <a16:creationId xmlns:a16="http://schemas.microsoft.com/office/drawing/2014/main" id="{2649D856-D958-4433-8197-04401DF60F22}"/>
              </a:ext>
            </a:extLst>
          </p:cNvPr>
          <p:cNvSpPr>
            <a:spLocks noGrp="1"/>
          </p:cNvSpPr>
          <p:nvPr>
            <p:ph type="ftr" sz="quarter" idx="15"/>
          </p:nvPr>
        </p:nvSpPr>
        <p:spPr>
          <a:xfrm>
            <a:off x="9747000" y="9682844"/>
            <a:ext cx="7009200" cy="216000"/>
          </a:xfrm>
        </p:spPr>
        <p:txBody>
          <a:bodyPr/>
          <a:lstStyle/>
          <a:p>
            <a:endParaRPr lang="en-GB" dirty="0"/>
          </a:p>
        </p:txBody>
      </p:sp>
      <p:sp>
        <p:nvSpPr>
          <p:cNvPr id="12" name="Slide Number Placeholder 11">
            <a:extLst>
              <a:ext uri="{FF2B5EF4-FFF2-40B4-BE49-F238E27FC236}">
                <a16:creationId xmlns:a16="http://schemas.microsoft.com/office/drawing/2014/main" id="{FCA11EF3-9964-4D4A-B404-0C00ABF21F3A}"/>
              </a:ext>
            </a:extLst>
          </p:cNvPr>
          <p:cNvSpPr>
            <a:spLocks noGrp="1"/>
          </p:cNvSpPr>
          <p:nvPr>
            <p:ph type="sldNum" sz="quarter" idx="16"/>
          </p:nvPr>
        </p:nvSpPr>
        <p:spPr/>
        <p:txBody>
          <a:bodyPr/>
          <a:lstStyle/>
          <a:p>
            <a:fld id="{4D833E3B-2778-42F4-9ABB-9F6DE98C7B48}" type="slidenum">
              <a:rPr lang="en-GB" smtClean="0"/>
              <a:pPr/>
              <a:t>‹#›</a:t>
            </a:fld>
            <a:endParaRPr lang="en-GB" dirty="0"/>
          </a:p>
        </p:txBody>
      </p:sp>
      <p:pic>
        <p:nvPicPr>
          <p:cNvPr id="14" name="Picture 13">
            <a:extLst>
              <a:ext uri="{FF2B5EF4-FFF2-40B4-BE49-F238E27FC236}">
                <a16:creationId xmlns:a16="http://schemas.microsoft.com/office/drawing/2014/main" id="{6AD41C5E-FA44-4A9C-98A0-54CE552A4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00" y="9619200"/>
            <a:ext cx="2653200" cy="236279"/>
          </a:xfrm>
          <a:prstGeom prst="rect">
            <a:avLst/>
          </a:prstGeom>
        </p:spPr>
      </p:pic>
    </p:spTree>
    <p:extLst>
      <p:ext uri="{BB962C8B-B14F-4D97-AF65-F5344CB8AC3E}">
        <p14:creationId xmlns:p14="http://schemas.microsoft.com/office/powerpoint/2010/main" val="3170167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27A3D5-3ED8-454D-B734-F573B5973A57}"/>
              </a:ext>
            </a:extLst>
          </p:cNvPr>
          <p:cNvSpPr>
            <a:spLocks noGrp="1"/>
          </p:cNvSpPr>
          <p:nvPr>
            <p:ph type="title"/>
          </p:nvPr>
        </p:nvSpPr>
        <p:spPr>
          <a:xfrm>
            <a:off x="539999" y="647999"/>
            <a:ext cx="17208002" cy="1471314"/>
          </a:xfrm>
        </p:spPr>
        <p:txBody>
          <a:bodyPr/>
          <a:lstStyle/>
          <a:p>
            <a:r>
              <a:rPr lang="en-GB" dirty="0"/>
              <a:t>Click to edit Master title style</a:t>
            </a:r>
          </a:p>
        </p:txBody>
      </p:sp>
      <p:sp>
        <p:nvSpPr>
          <p:cNvPr id="7" name="Footer Placeholder 6">
            <a:extLst>
              <a:ext uri="{FF2B5EF4-FFF2-40B4-BE49-F238E27FC236}">
                <a16:creationId xmlns:a16="http://schemas.microsoft.com/office/drawing/2014/main" id="{6902CE83-7DA6-4AA0-B399-DE551B9D7C42}"/>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6E1D438A-EBD2-4B4C-9354-3680400E231C}"/>
              </a:ext>
            </a:extLst>
          </p:cNvPr>
          <p:cNvSpPr>
            <a:spLocks noGrp="1"/>
          </p:cNvSpPr>
          <p:nvPr>
            <p:ph type="sldNum" sz="quarter" idx="12"/>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3740177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D7048E-A29E-435F-B364-E02C4A6E8C1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28530E8-E4E1-4FF0-A55B-14824E101177}"/>
              </a:ext>
            </a:extLst>
          </p:cNvPr>
          <p:cNvSpPr>
            <a:spLocks noGrp="1"/>
          </p:cNvSpPr>
          <p:nvPr>
            <p:ph type="sldNum" sz="quarter" idx="12"/>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363505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9" name="Text Box 2"/>
          <p:cNvSpPr txBox="1">
            <a:spLocks noChangeArrowheads="1"/>
          </p:cNvSpPr>
          <p:nvPr userDrawn="1"/>
        </p:nvSpPr>
        <p:spPr bwMode="auto">
          <a:xfrm>
            <a:off x="546009" y="2969420"/>
            <a:ext cx="3241197"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16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900"/>
              </a:spcAft>
              <a:defRPr/>
            </a:pPr>
            <a:r>
              <a:rPr lang="en-GB" sz="1500" b="1" noProof="1">
                <a:solidFill>
                  <a:schemeClr val="tx2"/>
                </a:solidFill>
                <a:latin typeface="+mj-lt"/>
                <a:cs typeface="Arial" panose="020B0604020202020204" pitchFamily="34" charset="0"/>
              </a:rPr>
              <a:t>Use text</a:t>
            </a:r>
            <a:r>
              <a:rPr lang="en-GB" sz="1500" b="1" baseline="0" noProof="1">
                <a:solidFill>
                  <a:schemeClr val="tx2"/>
                </a:solidFill>
                <a:latin typeface="+mj-lt"/>
                <a:cs typeface="Arial" panose="020B0604020202020204" pitchFamily="34" charset="0"/>
              </a:rPr>
              <a:t> styles</a:t>
            </a:r>
            <a:endParaRPr lang="en-GB" sz="1500" b="1" noProof="1">
              <a:solidFill>
                <a:schemeClr val="tx2"/>
              </a:solidFill>
              <a:latin typeface="+mj-lt"/>
              <a:cs typeface="Arial" panose="020B0604020202020204" pitchFamily="34" charset="0"/>
            </a:endParaRPr>
          </a:p>
          <a:p>
            <a:pPr eaLnBrk="1" hangingPunct="1">
              <a:spcAft>
                <a:spcPts val="900"/>
              </a:spcAft>
              <a:defRPr/>
            </a:pPr>
            <a:r>
              <a:rPr lang="en-GB" altLang="da-DK" sz="1350" b="0" noProof="1">
                <a:solidFill>
                  <a:schemeClr val="tx2"/>
                </a:solidFill>
                <a:latin typeface="+mj-lt"/>
                <a:cs typeface="Arial" panose="020B0604020202020204" pitchFamily="34" charset="0"/>
              </a:rPr>
              <a:t>Use the </a:t>
            </a:r>
            <a:r>
              <a:rPr lang="en-GB" altLang="da-DK" sz="1350" b="1" noProof="1">
                <a:solidFill>
                  <a:schemeClr val="tx2"/>
                </a:solidFill>
                <a:latin typeface="+mj-lt"/>
                <a:cs typeface="Arial" panose="020B0604020202020204" pitchFamily="34" charset="0"/>
              </a:rPr>
              <a:t>TAB</a:t>
            </a:r>
            <a:r>
              <a:rPr lang="en-GB" altLang="da-DK" sz="1350" b="0" noProof="1">
                <a:solidFill>
                  <a:schemeClr val="tx2"/>
                </a:solidFill>
                <a:latin typeface="+mj-lt"/>
                <a:cs typeface="Arial" panose="020B0604020202020204" pitchFamily="34" charset="0"/>
              </a:rPr>
              <a:t>-key</a:t>
            </a:r>
            <a:r>
              <a:rPr lang="en-GB" altLang="da-DK" sz="1350" b="0" baseline="0" noProof="1">
                <a:solidFill>
                  <a:schemeClr val="tx2"/>
                </a:solidFill>
                <a:latin typeface="+mj-lt"/>
                <a:cs typeface="Arial" panose="020B0604020202020204" pitchFamily="34" charset="0"/>
              </a:rPr>
              <a:t> to jump through </a:t>
            </a:r>
            <a:br>
              <a:rPr lang="en-GB" altLang="da-DK" sz="1350" b="0" baseline="0" noProof="1">
                <a:solidFill>
                  <a:schemeClr val="tx2"/>
                </a:solidFill>
                <a:latin typeface="+mj-lt"/>
                <a:cs typeface="Arial" panose="020B0604020202020204" pitchFamily="34" charset="0"/>
              </a:rPr>
            </a:br>
            <a:r>
              <a:rPr lang="en-GB" altLang="da-DK" sz="1350" b="0" baseline="0" noProof="1">
                <a:solidFill>
                  <a:schemeClr val="tx2"/>
                </a:solidFill>
                <a:latin typeface="+mj-lt"/>
                <a:cs typeface="Arial" panose="020B0604020202020204" pitchFamily="34" charset="0"/>
              </a:rPr>
              <a:t>levels. Click </a:t>
            </a:r>
            <a:r>
              <a:rPr lang="en-GB" altLang="da-DK" sz="1350" b="1" baseline="0" noProof="1">
                <a:solidFill>
                  <a:schemeClr val="tx2"/>
                </a:solidFill>
                <a:latin typeface="+mj-lt"/>
                <a:cs typeface="Arial" panose="020B0604020202020204" pitchFamily="34" charset="0"/>
              </a:rPr>
              <a:t>ENTER</a:t>
            </a:r>
            <a:r>
              <a:rPr lang="en-GB" altLang="da-DK" sz="1350" b="0" baseline="0" noProof="1">
                <a:solidFill>
                  <a:schemeClr val="tx2"/>
                </a:solidFill>
                <a:latin typeface="+mj-lt"/>
                <a:cs typeface="Arial" panose="020B0604020202020204" pitchFamily="34" charset="0"/>
              </a:rPr>
              <a:t>, then </a:t>
            </a:r>
            <a:r>
              <a:rPr lang="en-GB" altLang="da-DK" sz="1350" b="1" baseline="0" noProof="1">
                <a:solidFill>
                  <a:schemeClr val="tx2"/>
                </a:solidFill>
                <a:latin typeface="+mj-lt"/>
                <a:cs typeface="Arial" panose="020B0604020202020204" pitchFamily="34" charset="0"/>
              </a:rPr>
              <a:t>TAB</a:t>
            </a:r>
            <a:r>
              <a:rPr lang="en-GB" altLang="da-DK" sz="1350" b="0" baseline="0" noProof="1">
                <a:solidFill>
                  <a:schemeClr val="tx2"/>
                </a:solidFill>
                <a:latin typeface="+mj-lt"/>
                <a:cs typeface="Arial" panose="020B0604020202020204" pitchFamily="34" charset="0"/>
              </a:rPr>
              <a:t> to switch from one level to the next level</a:t>
            </a:r>
          </a:p>
          <a:p>
            <a:pPr eaLnBrk="1" hangingPunct="1">
              <a:spcAft>
                <a:spcPts val="1800"/>
              </a:spcAft>
              <a:defRPr/>
            </a:pPr>
            <a:r>
              <a:rPr lang="en-GB" altLang="da-DK" sz="1350" b="0" baseline="0" noProof="1">
                <a:solidFill>
                  <a:schemeClr val="tx2"/>
                </a:solidFill>
                <a:latin typeface="+mj-lt"/>
                <a:cs typeface="Arial" panose="020B0604020202020204" pitchFamily="34" charset="0"/>
              </a:rPr>
              <a:t>To go back in levels use </a:t>
            </a:r>
            <a:r>
              <a:rPr lang="en-GB" altLang="da-DK" sz="1350" b="1" baseline="0" noProof="1">
                <a:solidFill>
                  <a:schemeClr val="tx2"/>
                </a:solidFill>
                <a:latin typeface="+mj-lt"/>
                <a:cs typeface="Arial" panose="020B0604020202020204" pitchFamily="34" charset="0"/>
              </a:rPr>
              <a:t>SHIFT-TAB</a:t>
            </a:r>
            <a:endParaRPr lang="en-GB" sz="1350" b="1" noProof="1">
              <a:solidFill>
                <a:schemeClr val="tx2"/>
              </a:solidFill>
              <a:latin typeface="+mj-lt"/>
              <a:cs typeface="Arial" panose="020B0604020202020204" pitchFamily="34" charset="0"/>
            </a:endParaRPr>
          </a:p>
          <a:p>
            <a:pPr eaLnBrk="1" hangingPunct="1">
              <a:spcAft>
                <a:spcPts val="900"/>
              </a:spcAft>
              <a:defRPr/>
            </a:pPr>
            <a:r>
              <a:rPr lang="en-GB" sz="1350" noProof="1">
                <a:solidFill>
                  <a:schemeClr val="tx2"/>
                </a:solidFill>
                <a:latin typeface="+mj-lt"/>
                <a:cs typeface="Arial" panose="020B0604020202020204" pitchFamily="34" charset="0"/>
              </a:rPr>
              <a:t>Alternatively, </a:t>
            </a:r>
            <a:r>
              <a:rPr lang="en-GB" sz="1350" b="1" noProof="1">
                <a:solidFill>
                  <a:schemeClr val="tx2"/>
                </a:solidFill>
                <a:latin typeface="+mj-lt"/>
                <a:cs typeface="Arial" panose="020B0604020202020204" pitchFamily="34" charset="0"/>
              </a:rPr>
              <a:t>Increase</a:t>
            </a:r>
            <a:r>
              <a:rPr lang="en-GB" sz="1350" baseline="0" noProof="1">
                <a:solidFill>
                  <a:schemeClr val="tx2"/>
                </a:solidFill>
                <a:latin typeface="+mj-lt"/>
                <a:cs typeface="Arial" panose="020B0604020202020204" pitchFamily="34" charset="0"/>
              </a:rPr>
              <a:t> and</a:t>
            </a:r>
            <a:br>
              <a:rPr lang="en-GB" sz="1350" baseline="0" noProof="1">
                <a:solidFill>
                  <a:schemeClr val="tx2"/>
                </a:solidFill>
                <a:latin typeface="+mj-lt"/>
                <a:cs typeface="Arial" panose="020B0604020202020204" pitchFamily="34" charset="0"/>
              </a:rPr>
            </a:br>
            <a:r>
              <a:rPr lang="en-GB" sz="1350" b="1" baseline="0" noProof="1">
                <a:solidFill>
                  <a:schemeClr val="tx2"/>
                </a:solidFill>
                <a:latin typeface="+mj-lt"/>
                <a:cs typeface="Arial" panose="020B0604020202020204" pitchFamily="34" charset="0"/>
              </a:rPr>
              <a:t>Decrease </a:t>
            </a:r>
            <a:r>
              <a:rPr lang="en-GB" sz="1350" baseline="0" noProof="1">
                <a:solidFill>
                  <a:schemeClr val="tx2"/>
                </a:solidFill>
                <a:latin typeface="+mj-lt"/>
                <a:cs typeface="Arial" panose="020B0604020202020204" pitchFamily="34" charset="0"/>
              </a:rPr>
              <a:t>list level can be used</a:t>
            </a:r>
          </a:p>
          <a:p>
            <a:pPr eaLnBrk="1" hangingPunct="1">
              <a:spcBef>
                <a:spcPts val="1800"/>
              </a:spcBef>
              <a:spcAft>
                <a:spcPts val="900"/>
              </a:spcAft>
              <a:defRPr/>
            </a:pPr>
            <a:r>
              <a:rPr lang="en-GB" sz="1500" b="1" noProof="1">
                <a:solidFill>
                  <a:schemeClr val="tx2"/>
                </a:solidFill>
                <a:latin typeface="+mj-lt"/>
                <a:cs typeface="Arial" panose="020B0604020202020204" pitchFamily="34" charset="0"/>
              </a:rPr>
              <a:t>Use layouts</a:t>
            </a:r>
          </a:p>
          <a:p>
            <a:pPr eaLnBrk="1" hangingPunct="1">
              <a:spcAft>
                <a:spcPts val="900"/>
              </a:spcAft>
              <a:defRPr/>
            </a:pPr>
            <a:r>
              <a:rPr lang="en-GB" altLang="da-DK" sz="1350" b="1" noProof="1">
                <a:solidFill>
                  <a:schemeClr val="tx2"/>
                </a:solidFill>
                <a:latin typeface="+mj-lt"/>
                <a:cs typeface="Arial" panose="020B0604020202020204" pitchFamily="34" charset="0"/>
              </a:rPr>
              <a:t>1. </a:t>
            </a:r>
            <a:r>
              <a:rPr lang="en-GB" altLang="da-DK" sz="1350" noProof="1">
                <a:solidFill>
                  <a:schemeClr val="tx2"/>
                </a:solidFill>
                <a:latin typeface="+mj-lt"/>
                <a:cs typeface="Arial" panose="020B0604020202020204" pitchFamily="34" charset="0"/>
              </a:rPr>
              <a:t>Click the </a:t>
            </a:r>
            <a:r>
              <a:rPr lang="en-GB" altLang="da-DK" sz="1350" b="1" noProof="1">
                <a:solidFill>
                  <a:schemeClr val="tx2"/>
                </a:solidFill>
                <a:latin typeface="+mj-lt"/>
                <a:cs typeface="Arial" panose="020B0604020202020204" pitchFamily="34" charset="0"/>
              </a:rPr>
              <a:t>Home tab</a:t>
            </a:r>
            <a:endParaRPr lang="en-GB" altLang="da-DK" sz="1350" b="0" strike="sngStrike" noProof="1">
              <a:solidFill>
                <a:schemeClr val="tx2"/>
              </a:solidFill>
              <a:latin typeface="+mj-lt"/>
              <a:cs typeface="Arial" panose="020B0604020202020204" pitchFamily="34" charset="0"/>
            </a:endParaRPr>
          </a:p>
          <a:p>
            <a:pPr eaLnBrk="1" hangingPunct="1">
              <a:spcAft>
                <a:spcPts val="900"/>
              </a:spcAft>
              <a:defRPr/>
            </a:pPr>
            <a:r>
              <a:rPr lang="en-GB" altLang="da-DK" sz="1350" b="1" noProof="1">
                <a:solidFill>
                  <a:schemeClr val="tx2"/>
                </a:solidFill>
                <a:latin typeface="+mj-lt"/>
                <a:cs typeface="Arial" panose="020B0604020202020204" pitchFamily="34" charset="0"/>
              </a:rPr>
              <a:t>2. </a:t>
            </a:r>
            <a:r>
              <a:rPr lang="en-GB" altLang="da-DK" sz="1350" noProof="1">
                <a:solidFill>
                  <a:schemeClr val="tx2"/>
                </a:solidFill>
                <a:latin typeface="+mj-lt"/>
                <a:cs typeface="Arial" panose="020B0604020202020204" pitchFamily="34" charset="0"/>
              </a:rPr>
              <a:t>Click the </a:t>
            </a:r>
            <a:r>
              <a:rPr lang="en-GB" altLang="da-DK" sz="1350" b="1" baseline="0" noProof="1">
                <a:solidFill>
                  <a:schemeClr val="tx2"/>
                </a:solidFill>
                <a:latin typeface="+mj-lt"/>
                <a:cs typeface="Arial" panose="020B0604020202020204" pitchFamily="34" charset="0"/>
              </a:rPr>
              <a:t>New Slide </a:t>
            </a:r>
            <a:r>
              <a:rPr lang="en-GB" altLang="da-DK" sz="1350" noProof="1">
                <a:solidFill>
                  <a:schemeClr val="tx2"/>
                </a:solidFill>
                <a:latin typeface="+mj-lt"/>
                <a:cs typeface="Arial" panose="020B0604020202020204" pitchFamily="34" charset="0"/>
              </a:rPr>
              <a:t>menu to insert new slide</a:t>
            </a:r>
          </a:p>
          <a:p>
            <a:pPr eaLnBrk="1" hangingPunct="1">
              <a:spcAft>
                <a:spcPts val="900"/>
              </a:spcAft>
              <a:defRPr/>
            </a:pPr>
            <a:r>
              <a:rPr lang="en-GB" altLang="da-DK" sz="1350" b="1" noProof="1">
                <a:solidFill>
                  <a:schemeClr val="tx2"/>
                </a:solidFill>
                <a:latin typeface="+mj-lt"/>
                <a:cs typeface="Arial" panose="020B0604020202020204" pitchFamily="34" charset="0"/>
              </a:rPr>
              <a:t>3. </a:t>
            </a:r>
            <a:r>
              <a:rPr lang="en-GB" altLang="da-DK" sz="1350" noProof="1">
                <a:solidFill>
                  <a:schemeClr val="tx2"/>
                </a:solidFill>
                <a:latin typeface="+mj-lt"/>
                <a:cs typeface="Arial" panose="020B0604020202020204" pitchFamily="34" charset="0"/>
              </a:rPr>
              <a:t>Choose </a:t>
            </a:r>
            <a:r>
              <a:rPr lang="en-GB" altLang="da-DK" sz="1350" b="1" noProof="1">
                <a:solidFill>
                  <a:schemeClr val="tx2"/>
                </a:solidFill>
                <a:latin typeface="+mj-lt"/>
                <a:cs typeface="Arial" panose="020B0604020202020204" pitchFamily="34" charset="0"/>
              </a:rPr>
              <a:t>Layout</a:t>
            </a:r>
            <a:r>
              <a:rPr lang="en-GB" altLang="da-DK" sz="1350" baseline="0" noProof="1">
                <a:solidFill>
                  <a:schemeClr val="tx2"/>
                </a:solidFill>
                <a:latin typeface="+mj-lt"/>
                <a:cs typeface="Arial" panose="020B0604020202020204" pitchFamily="34" charset="0"/>
              </a:rPr>
              <a:t> to change an appropriate layout from the </a:t>
            </a:r>
            <a:br>
              <a:rPr lang="en-GB" altLang="da-DK" sz="1350" baseline="0" noProof="1">
                <a:solidFill>
                  <a:schemeClr val="tx2"/>
                </a:solidFill>
                <a:latin typeface="+mj-lt"/>
                <a:cs typeface="Arial" panose="020B0604020202020204" pitchFamily="34" charset="0"/>
              </a:rPr>
            </a:br>
            <a:r>
              <a:rPr lang="en-GB" altLang="da-DK" sz="1350" strike="noStrike" baseline="0" noProof="1">
                <a:solidFill>
                  <a:schemeClr val="tx2"/>
                </a:solidFill>
                <a:latin typeface="+mj-lt"/>
                <a:cs typeface="Arial" panose="020B0604020202020204" pitchFamily="34" charset="0"/>
              </a:rPr>
              <a:t>"</a:t>
            </a:r>
            <a:r>
              <a:rPr lang="en-GB" altLang="da-DK" sz="1350" baseline="0" noProof="1">
                <a:solidFill>
                  <a:schemeClr val="tx2"/>
                </a:solidFill>
                <a:latin typeface="+mj-lt"/>
                <a:cs typeface="Arial" panose="020B0604020202020204" pitchFamily="34" charset="0"/>
              </a:rPr>
              <a:t>drop down</a:t>
            </a:r>
            <a:r>
              <a:rPr lang="en-GB" altLang="da-DK" sz="1350" strike="noStrike" baseline="0" noProof="1">
                <a:solidFill>
                  <a:schemeClr val="tx2"/>
                </a:solidFill>
                <a:latin typeface="+mj-lt"/>
                <a:cs typeface="Arial" panose="020B0604020202020204" pitchFamily="34" charset="0"/>
              </a:rPr>
              <a:t>"</a:t>
            </a:r>
            <a:r>
              <a:rPr lang="en-GB" altLang="da-DK" sz="1350" baseline="0" noProof="1">
                <a:solidFill>
                  <a:schemeClr val="tx2"/>
                </a:solidFill>
                <a:latin typeface="+mj-lt"/>
                <a:cs typeface="Arial" panose="020B0604020202020204" pitchFamily="34" charset="0"/>
              </a:rPr>
              <a:t> menu </a:t>
            </a:r>
          </a:p>
          <a:p>
            <a:pPr eaLnBrk="1" hangingPunct="1">
              <a:spcAft>
                <a:spcPts val="900"/>
              </a:spcAft>
              <a:defRPr/>
            </a:pPr>
            <a:endParaRPr lang="en-GB" sz="1350" b="1" noProof="1">
              <a:solidFill>
                <a:schemeClr val="tx2"/>
              </a:solidFill>
              <a:latin typeface="+mj-lt"/>
              <a:cs typeface="Arial" panose="020B0604020202020204" pitchFamily="34" charset="0"/>
            </a:endParaRPr>
          </a:p>
          <a:p>
            <a:pPr eaLnBrk="1" hangingPunct="1">
              <a:spcAft>
                <a:spcPts val="360"/>
              </a:spcAft>
              <a:defRPr/>
            </a:pPr>
            <a:endParaRPr lang="en-GB" sz="1350" noProof="1">
              <a:solidFill>
                <a:schemeClr val="tx2"/>
              </a:solidFill>
              <a:latin typeface="+mj-lt"/>
              <a:cs typeface="Arial" panose="020B0604020202020204" pitchFamily="34" charset="0"/>
            </a:endParaRPr>
          </a:p>
        </p:txBody>
      </p:sp>
      <p:sp>
        <p:nvSpPr>
          <p:cNvPr id="21" name="Text Box 3"/>
          <p:cNvSpPr txBox="1">
            <a:spLocks noChangeArrowheads="1"/>
          </p:cNvSpPr>
          <p:nvPr userDrawn="1"/>
        </p:nvSpPr>
        <p:spPr bwMode="auto">
          <a:xfrm>
            <a:off x="6358665" y="2969420"/>
            <a:ext cx="3241197" cy="459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16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900"/>
              </a:spcAft>
              <a:defRPr/>
            </a:pPr>
            <a:r>
              <a:rPr lang="en-GB" sz="1500" b="1" noProof="1">
                <a:solidFill>
                  <a:schemeClr val="tx2"/>
                </a:solidFill>
                <a:latin typeface="+mj-lt"/>
                <a:cs typeface="Arial" panose="020B0604020202020204" pitchFamily="34" charset="0"/>
              </a:rPr>
              <a:t>Insert picture</a:t>
            </a:r>
          </a:p>
          <a:p>
            <a:pPr eaLnBrk="1" hangingPunct="1">
              <a:spcAft>
                <a:spcPts val="900"/>
              </a:spcAft>
              <a:defRPr/>
            </a:pPr>
            <a:r>
              <a:rPr lang="en-GB" altLang="da-DK" sz="1350" b="0" noProof="1">
                <a:solidFill>
                  <a:schemeClr val="tx2"/>
                </a:solidFill>
                <a:latin typeface="+mj-lt"/>
                <a:cs typeface="Arial" panose="020B0604020202020204" pitchFamily="34" charset="0"/>
              </a:rPr>
              <a:t>On slides with picture placeholder,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click on the icon or grey background or placeholder and choose </a:t>
            </a:r>
            <a:r>
              <a:rPr lang="en-GB" altLang="da-DK" sz="1350" b="1" noProof="1">
                <a:solidFill>
                  <a:schemeClr val="tx2"/>
                </a:solidFill>
                <a:latin typeface="+mj-lt"/>
                <a:cs typeface="Arial" panose="020B0604020202020204" pitchFamily="34" charset="0"/>
              </a:rPr>
              <a:t>Insert.  </a:t>
            </a:r>
          </a:p>
          <a:p>
            <a:pPr eaLnBrk="1" hangingPunct="1">
              <a:spcAft>
                <a:spcPts val="900"/>
              </a:spcAft>
              <a:defRPr/>
            </a:pPr>
            <a:r>
              <a:rPr lang="en-GB" altLang="da-DK" sz="1350" b="0" noProof="1">
                <a:solidFill>
                  <a:schemeClr val="tx2"/>
                </a:solidFill>
                <a:latin typeface="+mj-lt"/>
                <a:cs typeface="Arial" panose="020B0604020202020204" pitchFamily="34" charset="0"/>
              </a:rPr>
              <a:t>If using Templafy you can choose your images from the Templafy library. </a:t>
            </a:r>
          </a:p>
          <a:p>
            <a:pPr eaLnBrk="1" hangingPunct="1">
              <a:spcAft>
                <a:spcPts val="900"/>
              </a:spcAft>
              <a:defRPr/>
            </a:pPr>
            <a:endParaRPr lang="en-GB" altLang="da-DK" sz="1350" b="0" noProof="1">
              <a:solidFill>
                <a:schemeClr val="tx2"/>
              </a:solidFill>
              <a:latin typeface="+mj-lt"/>
              <a:cs typeface="Arial" panose="020B0604020202020204" pitchFamily="34" charset="0"/>
            </a:endParaRPr>
          </a:p>
          <a:p>
            <a:pPr eaLnBrk="1" hangingPunct="1">
              <a:spcAft>
                <a:spcPts val="900"/>
              </a:spcAft>
              <a:defRPr/>
            </a:pPr>
            <a:r>
              <a:rPr lang="en-GB" sz="1500" b="1" noProof="1">
                <a:solidFill>
                  <a:schemeClr val="tx2"/>
                </a:solidFill>
                <a:latin typeface="+mj-lt"/>
                <a:cs typeface="Arial" panose="020B0604020202020204" pitchFamily="34" charset="0"/>
              </a:rPr>
              <a:t>Change picture</a:t>
            </a:r>
          </a:p>
          <a:p>
            <a:pPr eaLnBrk="1" hangingPunct="1">
              <a:spcAft>
                <a:spcPts val="900"/>
              </a:spcAft>
              <a:defRPr/>
            </a:pPr>
            <a:r>
              <a:rPr lang="en-GB" altLang="da-DK" sz="1350" b="1" noProof="1">
                <a:solidFill>
                  <a:schemeClr val="tx2"/>
                </a:solidFill>
                <a:latin typeface="+mj-lt"/>
                <a:cs typeface="Arial" panose="020B0604020202020204" pitchFamily="34" charset="0"/>
              </a:rPr>
              <a:t>1. </a:t>
            </a:r>
            <a:r>
              <a:rPr lang="en-GB" altLang="da-DK" sz="1350" b="0" noProof="1">
                <a:solidFill>
                  <a:schemeClr val="tx2"/>
                </a:solidFill>
                <a:latin typeface="+mj-lt"/>
                <a:cs typeface="Arial" panose="020B0604020202020204" pitchFamily="34" charset="0"/>
              </a:rPr>
              <a:t>Click </a:t>
            </a:r>
            <a:r>
              <a:rPr lang="en-GB" altLang="da-DK" sz="1350" b="1" noProof="1">
                <a:solidFill>
                  <a:schemeClr val="tx2"/>
                </a:solidFill>
                <a:latin typeface="+mj-lt"/>
                <a:cs typeface="Arial" panose="020B0604020202020204" pitchFamily="34" charset="0"/>
              </a:rPr>
              <a:t>Crop</a:t>
            </a:r>
            <a:r>
              <a:rPr lang="en-GB" altLang="da-DK" sz="1350" b="0" noProof="1">
                <a:solidFill>
                  <a:schemeClr val="tx2"/>
                </a:solidFill>
                <a:latin typeface="+mj-lt"/>
                <a:cs typeface="Arial" panose="020B0604020202020204" pitchFamily="34" charset="0"/>
              </a:rPr>
              <a:t> to change size or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focus of the picture</a:t>
            </a:r>
          </a:p>
          <a:p>
            <a:pPr eaLnBrk="1" hangingPunct="1">
              <a:spcAft>
                <a:spcPts val="900"/>
              </a:spcAft>
              <a:defRPr/>
            </a:pPr>
            <a:r>
              <a:rPr lang="en-GB" altLang="da-DK" sz="1350" b="1" noProof="1">
                <a:solidFill>
                  <a:schemeClr val="tx2"/>
                </a:solidFill>
                <a:latin typeface="+mj-lt"/>
                <a:cs typeface="Arial" panose="020B0604020202020204" pitchFamily="34" charset="0"/>
              </a:rPr>
              <a:t>2. </a:t>
            </a:r>
            <a:r>
              <a:rPr lang="en-GB" altLang="da-DK" sz="1350" b="0" noProof="1">
                <a:solidFill>
                  <a:schemeClr val="tx2"/>
                </a:solidFill>
                <a:latin typeface="+mj-lt"/>
                <a:cs typeface="Arial" panose="020B0604020202020204" pitchFamily="34" charset="0"/>
              </a:rPr>
              <a:t>If you want to scale the picture,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hold </a:t>
            </a:r>
            <a:r>
              <a:rPr lang="en-GB" altLang="da-DK" sz="1350" b="1" noProof="1">
                <a:solidFill>
                  <a:schemeClr val="tx2"/>
                </a:solidFill>
                <a:latin typeface="+mj-lt"/>
                <a:cs typeface="Arial" panose="020B0604020202020204" pitchFamily="34" charset="0"/>
              </a:rPr>
              <a:t>SHIFT</a:t>
            </a:r>
            <a:r>
              <a:rPr lang="en-GB" altLang="da-DK" sz="1350" b="0" noProof="1">
                <a:solidFill>
                  <a:schemeClr val="tx2"/>
                </a:solidFill>
                <a:latin typeface="+mj-lt"/>
                <a:cs typeface="Arial" panose="020B0604020202020204" pitchFamily="34" charset="0"/>
              </a:rPr>
              <a:t>-key down while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dragging the corners of the picture</a:t>
            </a:r>
          </a:p>
          <a:p>
            <a:pPr eaLnBrk="1" hangingPunct="1">
              <a:spcAft>
                <a:spcPts val="900"/>
              </a:spcAft>
              <a:defRPr/>
            </a:pPr>
            <a:r>
              <a:rPr lang="en-GB" altLang="da-DK" sz="1350" b="1" noProof="1">
                <a:solidFill>
                  <a:schemeClr val="tx2"/>
                </a:solidFill>
                <a:latin typeface="+mj-lt"/>
                <a:cs typeface="Arial" panose="020B0604020202020204" pitchFamily="34" charset="0"/>
              </a:rPr>
              <a:t>Hint: </a:t>
            </a:r>
            <a:r>
              <a:rPr lang="en-GB" altLang="da-DK" sz="1350" b="0" noProof="1">
                <a:solidFill>
                  <a:schemeClr val="tx2"/>
                </a:solidFill>
                <a:latin typeface="+mj-lt"/>
                <a:cs typeface="Arial" panose="020B0604020202020204" pitchFamily="34" charset="0"/>
              </a:rPr>
              <a:t>If you delete the picture and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insert a new one, the picture may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lie in front of the text or graphic.</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If this happens, select the picture,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right-click and choose </a:t>
            </a:r>
            <a:r>
              <a:rPr lang="en-GB" altLang="da-DK" sz="1350" b="1" noProof="1">
                <a:solidFill>
                  <a:schemeClr val="tx2"/>
                </a:solidFill>
                <a:latin typeface="+mj-lt"/>
                <a:cs typeface="Arial" panose="020B0604020202020204" pitchFamily="34" charset="0"/>
              </a:rPr>
              <a:t>Send to Back</a:t>
            </a:r>
          </a:p>
        </p:txBody>
      </p:sp>
      <p:sp>
        <p:nvSpPr>
          <p:cNvPr id="25" name="Text Box 4"/>
          <p:cNvSpPr txBox="1">
            <a:spLocks noChangeArrowheads="1"/>
          </p:cNvSpPr>
          <p:nvPr userDrawn="1"/>
        </p:nvSpPr>
        <p:spPr bwMode="auto">
          <a:xfrm>
            <a:off x="11689341" y="2942625"/>
            <a:ext cx="3241197"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16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900"/>
              </a:spcAft>
              <a:defRPr/>
            </a:pPr>
            <a:r>
              <a:rPr lang="en-GB" sz="1500" b="1" noProof="1">
                <a:solidFill>
                  <a:schemeClr val="tx2"/>
                </a:solidFill>
                <a:latin typeface="+mj-lt"/>
                <a:cs typeface="Arial" panose="020B0604020202020204" pitchFamily="34" charset="0"/>
              </a:rPr>
              <a:t>Change slide number, </a:t>
            </a:r>
            <a:br>
              <a:rPr lang="en-GB" sz="1500" b="1" noProof="1">
                <a:solidFill>
                  <a:schemeClr val="tx2"/>
                </a:solidFill>
                <a:latin typeface="+mj-lt"/>
                <a:cs typeface="Arial" panose="020B0604020202020204" pitchFamily="34" charset="0"/>
              </a:rPr>
            </a:br>
            <a:r>
              <a:rPr lang="en-GB" sz="1500" b="1" noProof="1">
                <a:solidFill>
                  <a:schemeClr val="tx2"/>
                </a:solidFill>
                <a:latin typeface="+mj-lt"/>
                <a:cs typeface="Arial" panose="020B0604020202020204" pitchFamily="34" charset="0"/>
              </a:rPr>
              <a:t>date and footer</a:t>
            </a:r>
          </a:p>
          <a:p>
            <a:pPr eaLnBrk="1" hangingPunct="1">
              <a:spcAft>
                <a:spcPts val="900"/>
              </a:spcAft>
              <a:defRPr/>
            </a:pPr>
            <a:r>
              <a:rPr lang="en-GB" altLang="da-DK" sz="1350" b="0" noProof="1">
                <a:solidFill>
                  <a:schemeClr val="tx2"/>
                </a:solidFill>
                <a:latin typeface="+mj-lt"/>
                <a:cs typeface="Arial" panose="020B0604020202020204" pitchFamily="34" charset="0"/>
              </a:rPr>
              <a:t>Do this at the very end, so you get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all the corrections on all slides</a:t>
            </a:r>
          </a:p>
          <a:p>
            <a:pPr eaLnBrk="1" hangingPunct="1">
              <a:spcAft>
                <a:spcPts val="900"/>
              </a:spcAft>
              <a:defRPr/>
            </a:pPr>
            <a:r>
              <a:rPr lang="en-GB" altLang="da-DK" sz="1350" b="1" noProof="1">
                <a:solidFill>
                  <a:schemeClr val="tx2"/>
                </a:solidFill>
                <a:latin typeface="+mj-lt"/>
                <a:cs typeface="Arial" panose="020B0604020202020204" pitchFamily="34" charset="0"/>
              </a:rPr>
              <a:t>1. </a:t>
            </a:r>
            <a:r>
              <a:rPr lang="en-GB" altLang="da-DK" sz="1350" b="0" noProof="1">
                <a:solidFill>
                  <a:schemeClr val="tx2"/>
                </a:solidFill>
                <a:latin typeface="+mj-lt"/>
                <a:cs typeface="Arial" panose="020B0604020202020204" pitchFamily="34" charset="0"/>
              </a:rPr>
              <a:t>Click the </a:t>
            </a:r>
            <a:r>
              <a:rPr lang="en-GB" altLang="da-DK" sz="1350" b="1" noProof="1">
                <a:solidFill>
                  <a:schemeClr val="tx2"/>
                </a:solidFill>
                <a:latin typeface="+mj-lt"/>
                <a:cs typeface="Arial" panose="020B0604020202020204" pitchFamily="34" charset="0"/>
              </a:rPr>
              <a:t>Insert </a:t>
            </a:r>
            <a:r>
              <a:rPr lang="en-GB" altLang="da-DK" sz="1350" b="0" noProof="1">
                <a:solidFill>
                  <a:schemeClr val="tx2"/>
                </a:solidFill>
                <a:latin typeface="+mj-lt"/>
                <a:cs typeface="Arial" panose="020B0604020202020204" pitchFamily="34" charset="0"/>
              </a:rPr>
              <a:t>tab</a:t>
            </a:r>
          </a:p>
          <a:p>
            <a:pPr eaLnBrk="1" hangingPunct="1">
              <a:spcAft>
                <a:spcPts val="900"/>
              </a:spcAft>
              <a:defRPr/>
            </a:pPr>
            <a:r>
              <a:rPr lang="en-GB" altLang="da-DK" sz="1350" b="1" noProof="1">
                <a:solidFill>
                  <a:schemeClr val="tx2"/>
                </a:solidFill>
                <a:latin typeface="+mj-lt"/>
                <a:cs typeface="Arial" panose="020B0604020202020204" pitchFamily="34" charset="0"/>
              </a:rPr>
              <a:t>2. </a:t>
            </a:r>
            <a:r>
              <a:rPr lang="en-GB" altLang="da-DK" sz="1350" b="0" noProof="1">
                <a:solidFill>
                  <a:schemeClr val="tx2"/>
                </a:solidFill>
                <a:latin typeface="+mj-lt"/>
                <a:cs typeface="Arial" panose="020B0604020202020204" pitchFamily="34" charset="0"/>
              </a:rPr>
              <a:t>Click on </a:t>
            </a:r>
            <a:r>
              <a:rPr lang="en-GB" altLang="da-DK" sz="1350" b="1" noProof="1">
                <a:solidFill>
                  <a:schemeClr val="tx2"/>
                </a:solidFill>
                <a:latin typeface="+mj-lt"/>
                <a:cs typeface="Arial" panose="020B0604020202020204" pitchFamily="34" charset="0"/>
              </a:rPr>
              <a:t>Header and Footer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(write the desired text)</a:t>
            </a:r>
          </a:p>
          <a:p>
            <a:pPr eaLnBrk="1" hangingPunct="1">
              <a:spcAft>
                <a:spcPts val="900"/>
              </a:spcAft>
              <a:defRPr/>
            </a:pPr>
            <a:r>
              <a:rPr lang="en-GB" altLang="da-DK" sz="1350" b="1" noProof="1">
                <a:solidFill>
                  <a:schemeClr val="tx2"/>
                </a:solidFill>
                <a:latin typeface="+mj-lt"/>
                <a:cs typeface="Arial" panose="020B0604020202020204" pitchFamily="34" charset="0"/>
              </a:rPr>
              <a:t>3. </a:t>
            </a:r>
            <a:r>
              <a:rPr lang="en-GB" altLang="da-DK" sz="1350" b="0" noProof="1">
                <a:solidFill>
                  <a:schemeClr val="tx2"/>
                </a:solidFill>
                <a:latin typeface="+mj-lt"/>
                <a:cs typeface="Arial" panose="020B0604020202020204" pitchFamily="34" charset="0"/>
              </a:rPr>
              <a:t>Click </a:t>
            </a:r>
            <a:r>
              <a:rPr lang="en-GB" altLang="da-DK" sz="1350" b="1" noProof="1">
                <a:solidFill>
                  <a:schemeClr val="tx2"/>
                </a:solidFill>
                <a:latin typeface="+mj-lt"/>
                <a:cs typeface="Arial" panose="020B0604020202020204" pitchFamily="34" charset="0"/>
              </a:rPr>
              <a:t>Apply to All </a:t>
            </a:r>
            <a:r>
              <a:rPr lang="en-GB" altLang="da-DK" sz="1350" b="0" noProof="1">
                <a:solidFill>
                  <a:schemeClr val="tx2"/>
                </a:solidFill>
                <a:latin typeface="+mj-lt"/>
                <a:cs typeface="Arial" panose="020B0604020202020204" pitchFamily="34" charset="0"/>
              </a:rPr>
              <a:t>or </a:t>
            </a:r>
            <a:r>
              <a:rPr lang="en-GB" altLang="da-DK" sz="1350" b="1" noProof="1">
                <a:solidFill>
                  <a:schemeClr val="tx2"/>
                </a:solidFill>
                <a:latin typeface="+mj-lt"/>
                <a:cs typeface="Arial" panose="020B0604020202020204" pitchFamily="34" charset="0"/>
              </a:rPr>
              <a:t>Apply</a:t>
            </a:r>
            <a:r>
              <a:rPr lang="en-GB" altLang="da-DK" sz="1350" b="0" noProof="1">
                <a:solidFill>
                  <a:schemeClr val="tx2"/>
                </a:solidFill>
                <a:latin typeface="+mj-lt"/>
                <a:cs typeface="Arial" panose="020B0604020202020204" pitchFamily="34" charset="0"/>
              </a:rPr>
              <a:t> if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only used on one slide</a:t>
            </a:r>
          </a:p>
          <a:p>
            <a:pPr eaLnBrk="1" hangingPunct="1">
              <a:spcBef>
                <a:spcPts val="1800"/>
              </a:spcBef>
              <a:spcAft>
                <a:spcPts val="900"/>
              </a:spcAft>
              <a:defRPr/>
            </a:pPr>
            <a:r>
              <a:rPr lang="en-GB" sz="1500" b="1" noProof="1">
                <a:solidFill>
                  <a:schemeClr val="tx2"/>
                </a:solidFill>
                <a:latin typeface="+mj-lt"/>
                <a:cs typeface="Arial" panose="020B0604020202020204" pitchFamily="34" charset="0"/>
              </a:rPr>
              <a:t>Guides</a:t>
            </a:r>
          </a:p>
          <a:p>
            <a:pPr eaLnBrk="1" hangingPunct="1">
              <a:spcAft>
                <a:spcPts val="900"/>
              </a:spcAft>
              <a:defRPr/>
            </a:pPr>
            <a:r>
              <a:rPr lang="en-GB" altLang="da-DK" sz="1350" b="0" noProof="1">
                <a:solidFill>
                  <a:schemeClr val="tx2"/>
                </a:solidFill>
                <a:latin typeface="+mj-lt"/>
                <a:cs typeface="Arial" panose="020B0604020202020204" pitchFamily="34" charset="0"/>
              </a:rPr>
              <a:t>To view drawing guides</a:t>
            </a:r>
          </a:p>
          <a:p>
            <a:pPr eaLnBrk="1" hangingPunct="1">
              <a:spcAft>
                <a:spcPts val="900"/>
              </a:spcAft>
              <a:defRPr/>
            </a:pPr>
            <a:r>
              <a:rPr lang="en-GB" altLang="da-DK" sz="1350" b="1" noProof="1">
                <a:solidFill>
                  <a:schemeClr val="tx2"/>
                </a:solidFill>
                <a:latin typeface="+mj-lt"/>
                <a:cs typeface="Arial" panose="020B0604020202020204" pitchFamily="34" charset="0"/>
              </a:rPr>
              <a:t>1. </a:t>
            </a:r>
            <a:r>
              <a:rPr lang="en-GB" altLang="da-DK" sz="1350" b="0" noProof="1">
                <a:solidFill>
                  <a:schemeClr val="tx2"/>
                </a:solidFill>
                <a:latin typeface="+mj-lt"/>
                <a:cs typeface="Arial" panose="020B0604020202020204" pitchFamily="34" charset="0"/>
              </a:rPr>
              <a:t>Click the </a:t>
            </a:r>
            <a:r>
              <a:rPr lang="en-GB" altLang="da-DK" sz="1350" b="1" noProof="1">
                <a:solidFill>
                  <a:schemeClr val="tx2"/>
                </a:solidFill>
                <a:latin typeface="+mj-lt"/>
                <a:cs typeface="Arial" panose="020B0604020202020204" pitchFamily="34" charset="0"/>
              </a:rPr>
              <a:t>View</a:t>
            </a:r>
            <a:r>
              <a:rPr lang="en-GB" altLang="da-DK" sz="1350" b="0" noProof="1">
                <a:solidFill>
                  <a:schemeClr val="tx2"/>
                </a:solidFill>
                <a:latin typeface="+mj-lt"/>
                <a:cs typeface="Arial" panose="020B0604020202020204" pitchFamily="34" charset="0"/>
              </a:rPr>
              <a:t> tab, set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tick mark next to </a:t>
            </a:r>
            <a:r>
              <a:rPr lang="en-GB" altLang="da-DK" sz="1350" b="1" noProof="1">
                <a:solidFill>
                  <a:schemeClr val="tx2"/>
                </a:solidFill>
                <a:latin typeface="+mj-lt"/>
                <a:cs typeface="Arial" panose="020B0604020202020204" pitchFamily="34" charset="0"/>
              </a:rPr>
              <a:t>Guides</a:t>
            </a:r>
            <a:endParaRPr lang="en-GB" altLang="da-DK" sz="1350" b="0" noProof="1">
              <a:solidFill>
                <a:schemeClr val="tx2"/>
              </a:solidFill>
              <a:latin typeface="+mj-lt"/>
              <a:cs typeface="Arial" panose="020B0604020202020204" pitchFamily="34" charset="0"/>
            </a:endParaRPr>
          </a:p>
          <a:p>
            <a:pPr eaLnBrk="1" hangingPunct="1">
              <a:spcAft>
                <a:spcPts val="900"/>
              </a:spcAft>
              <a:defRPr/>
            </a:pPr>
            <a:r>
              <a:rPr lang="en-GB" altLang="da-DK" sz="1350" b="1" noProof="1">
                <a:solidFill>
                  <a:schemeClr val="tx2"/>
                </a:solidFill>
                <a:latin typeface="+mj-lt"/>
                <a:cs typeface="Arial" panose="020B0604020202020204" pitchFamily="34" charset="0"/>
              </a:rPr>
              <a:t>Hint: Alt + F9 </a:t>
            </a:r>
            <a:r>
              <a:rPr lang="en-GB" altLang="da-DK" sz="1350" b="0" noProof="1">
                <a:solidFill>
                  <a:schemeClr val="tx2"/>
                </a:solidFill>
                <a:latin typeface="+mj-lt"/>
                <a:cs typeface="Arial" panose="020B0604020202020204" pitchFamily="34" charset="0"/>
              </a:rPr>
              <a:t>for quick </a:t>
            </a:r>
            <a:br>
              <a:rPr lang="en-GB" altLang="da-DK" sz="1350" b="0" noProof="1">
                <a:solidFill>
                  <a:schemeClr val="tx2"/>
                </a:solidFill>
                <a:latin typeface="+mj-lt"/>
                <a:cs typeface="Arial" panose="020B0604020202020204" pitchFamily="34" charset="0"/>
              </a:rPr>
            </a:br>
            <a:r>
              <a:rPr lang="en-GB" altLang="da-DK" sz="1350" b="0" noProof="1">
                <a:solidFill>
                  <a:schemeClr val="tx2"/>
                </a:solidFill>
                <a:latin typeface="+mj-lt"/>
                <a:cs typeface="Arial" panose="020B0604020202020204" pitchFamily="34" charset="0"/>
              </a:rPr>
              <a:t>viewing of guides</a:t>
            </a:r>
          </a:p>
        </p:txBody>
      </p:sp>
      <p:pic>
        <p:nvPicPr>
          <p:cNvPr id="28" name="1 Increase decrease"/>
          <p:cNvPicPr>
            <a:picLocks noChangeAspect="1"/>
          </p:cNvPicPr>
          <p:nvPr userDrawn="1"/>
        </p:nvPicPr>
        <p:blipFill>
          <a:blip r:embed="rId2"/>
          <a:stretch>
            <a:fillRect/>
          </a:stretch>
        </p:blipFill>
        <p:spPr>
          <a:xfrm>
            <a:off x="3925115" y="2874131"/>
            <a:ext cx="823992" cy="427842"/>
          </a:xfrm>
          <a:prstGeom prst="rect">
            <a:avLst/>
          </a:prstGeom>
        </p:spPr>
      </p:pic>
      <p:pic>
        <p:nvPicPr>
          <p:cNvPr id="13" name="2 New picture"/>
          <p:cNvPicPr>
            <a:picLocks noChangeAspect="1"/>
          </p:cNvPicPr>
          <p:nvPr userDrawn="1"/>
        </p:nvPicPr>
        <p:blipFill>
          <a:blip r:embed="rId3"/>
          <a:stretch>
            <a:fillRect/>
          </a:stretch>
        </p:blipFill>
        <p:spPr>
          <a:xfrm>
            <a:off x="3998483" y="5466848"/>
            <a:ext cx="487146" cy="867356"/>
          </a:xfrm>
          <a:prstGeom prst="rect">
            <a:avLst/>
          </a:prstGeom>
        </p:spPr>
      </p:pic>
      <p:pic>
        <p:nvPicPr>
          <p:cNvPr id="16" name="3 Layout"/>
          <p:cNvPicPr>
            <a:picLocks noChangeAspect="1"/>
          </p:cNvPicPr>
          <p:nvPr userDrawn="1"/>
        </p:nvPicPr>
        <p:blipFill rotWithShape="1">
          <a:blip r:embed="rId4"/>
          <a:srcRect l="36944" r="2272" b="69429"/>
          <a:stretch/>
        </p:blipFill>
        <p:spPr>
          <a:xfrm>
            <a:off x="3968825" y="6603224"/>
            <a:ext cx="890052" cy="288317"/>
          </a:xfrm>
          <a:prstGeom prst="rect">
            <a:avLst/>
          </a:prstGeom>
        </p:spPr>
      </p:pic>
      <p:pic>
        <p:nvPicPr>
          <p:cNvPr id="19" name="4 Reset"/>
          <p:cNvPicPr>
            <a:picLocks noChangeAspect="1"/>
          </p:cNvPicPr>
          <p:nvPr userDrawn="1"/>
        </p:nvPicPr>
        <p:blipFill>
          <a:blip r:embed="rId5"/>
          <a:stretch>
            <a:fillRect/>
          </a:stretch>
        </p:blipFill>
        <p:spPr>
          <a:xfrm>
            <a:off x="3925115" y="7599234"/>
            <a:ext cx="738678" cy="300624"/>
          </a:xfrm>
          <a:prstGeom prst="rect">
            <a:avLst/>
          </a:prstGeom>
        </p:spPr>
      </p:pic>
      <p:pic>
        <p:nvPicPr>
          <p:cNvPr id="5" name="5 Insert picture"/>
          <p:cNvPicPr>
            <a:picLocks noChangeAspect="1"/>
          </p:cNvPicPr>
          <p:nvPr userDrawn="1"/>
        </p:nvPicPr>
        <p:blipFill>
          <a:blip r:embed="rId6"/>
          <a:stretch>
            <a:fillRect/>
          </a:stretch>
        </p:blipFill>
        <p:spPr>
          <a:xfrm>
            <a:off x="9601877" y="3002619"/>
            <a:ext cx="393227" cy="384081"/>
          </a:xfrm>
          <a:prstGeom prst="rect">
            <a:avLst/>
          </a:prstGeom>
        </p:spPr>
      </p:pic>
      <p:pic>
        <p:nvPicPr>
          <p:cNvPr id="23" name="6 Crop"/>
          <p:cNvPicPr>
            <a:picLocks noChangeAspect="1"/>
          </p:cNvPicPr>
          <p:nvPr userDrawn="1"/>
        </p:nvPicPr>
        <p:blipFill>
          <a:blip r:embed="rId7"/>
          <a:stretch>
            <a:fillRect/>
          </a:stretch>
        </p:blipFill>
        <p:spPr>
          <a:xfrm>
            <a:off x="9545439" y="4822732"/>
            <a:ext cx="506100" cy="482561"/>
          </a:xfrm>
          <a:prstGeom prst="rect">
            <a:avLst/>
          </a:prstGeom>
        </p:spPr>
      </p:pic>
      <p:pic>
        <p:nvPicPr>
          <p:cNvPr id="2" name="7 Scale picture"/>
          <p:cNvPicPr>
            <a:picLocks noChangeAspect="1"/>
          </p:cNvPicPr>
          <p:nvPr userDrawn="1"/>
        </p:nvPicPr>
        <p:blipFill>
          <a:blip r:embed="rId8"/>
          <a:stretch>
            <a:fillRect/>
          </a:stretch>
        </p:blipFill>
        <p:spPr>
          <a:xfrm>
            <a:off x="9628990" y="5623991"/>
            <a:ext cx="539543" cy="502964"/>
          </a:xfrm>
          <a:prstGeom prst="rect">
            <a:avLst/>
          </a:prstGeom>
        </p:spPr>
      </p:pic>
      <p:sp>
        <p:nvSpPr>
          <p:cNvPr id="14" name="Text Box 2">
            <a:extLst>
              <a:ext uri="{FF2B5EF4-FFF2-40B4-BE49-F238E27FC236}">
                <a16:creationId xmlns:a16="http://schemas.microsoft.com/office/drawing/2014/main" id="{1CAAAE92-1740-4B73-A652-71757B946709}"/>
              </a:ext>
            </a:extLst>
          </p:cNvPr>
          <p:cNvSpPr txBox="1">
            <a:spLocks noChangeArrowheads="1"/>
          </p:cNvSpPr>
          <p:nvPr userDrawn="1"/>
        </p:nvSpPr>
        <p:spPr bwMode="auto">
          <a:xfrm>
            <a:off x="546009" y="7578152"/>
            <a:ext cx="32411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16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800"/>
              </a:spcBef>
              <a:spcAft>
                <a:spcPts val="900"/>
              </a:spcAft>
              <a:buFont typeface="+mj-lt"/>
              <a:buNone/>
              <a:defRPr/>
            </a:pPr>
            <a:r>
              <a:rPr lang="en-GB" sz="1500" b="1" noProof="1">
                <a:solidFill>
                  <a:schemeClr val="tx2"/>
                </a:solidFill>
                <a:latin typeface="+mj-lt"/>
                <a:cs typeface="Arial" panose="020B0604020202020204" pitchFamily="34" charset="0"/>
              </a:rPr>
              <a:t>Reset slide</a:t>
            </a:r>
          </a:p>
          <a:p>
            <a:pPr marL="0" marR="0" indent="0" algn="l" defTabSz="1371600" rtl="0" eaLnBrk="1" fontAlgn="auto" latinLnBrk="0" hangingPunct="1">
              <a:lnSpc>
                <a:spcPct val="100000"/>
              </a:lnSpc>
              <a:spcBef>
                <a:spcPts val="0"/>
              </a:spcBef>
              <a:spcAft>
                <a:spcPts val="900"/>
              </a:spcAft>
              <a:buClrTx/>
              <a:buSzTx/>
              <a:buFont typeface="+mj-lt"/>
              <a:buNone/>
              <a:tabLst/>
              <a:defRPr/>
            </a:pPr>
            <a:r>
              <a:rPr lang="en-GB" altLang="da-DK" sz="1350" b="1" noProof="1">
                <a:solidFill>
                  <a:schemeClr val="tx2"/>
                </a:solidFill>
                <a:latin typeface="+mj-lt"/>
                <a:cs typeface="Arial" panose="020B0604020202020204" pitchFamily="34" charset="0"/>
              </a:rPr>
              <a:t>1.</a:t>
            </a:r>
            <a:r>
              <a:rPr lang="en-GB" altLang="da-DK" sz="1350" noProof="1">
                <a:solidFill>
                  <a:schemeClr val="tx2"/>
                </a:solidFill>
                <a:latin typeface="+mj-lt"/>
                <a:cs typeface="Arial" panose="020B0604020202020204" pitchFamily="34" charset="0"/>
              </a:rPr>
              <a:t> Click the </a:t>
            </a:r>
            <a:r>
              <a:rPr lang="en-GB" altLang="da-DK" sz="1350" b="1" noProof="1">
                <a:solidFill>
                  <a:schemeClr val="tx2"/>
                </a:solidFill>
                <a:latin typeface="+mj-lt"/>
                <a:cs typeface="Arial" panose="020B0604020202020204" pitchFamily="34" charset="0"/>
              </a:rPr>
              <a:t>Home tab</a:t>
            </a:r>
            <a:endParaRPr lang="en-GB" altLang="da-DK" sz="1350" strike="sngStrike" noProof="1">
              <a:solidFill>
                <a:schemeClr val="tx2"/>
              </a:solidFill>
              <a:latin typeface="+mj-lt"/>
              <a:cs typeface="Arial" panose="020B0604020202020204" pitchFamily="34" charset="0"/>
            </a:endParaRPr>
          </a:p>
          <a:p>
            <a:pPr marL="0" marR="0" indent="0" algn="l" defTabSz="1371600" rtl="0" eaLnBrk="1" fontAlgn="auto" latinLnBrk="0" hangingPunct="1">
              <a:lnSpc>
                <a:spcPct val="100000"/>
              </a:lnSpc>
              <a:spcBef>
                <a:spcPts val="0"/>
              </a:spcBef>
              <a:spcAft>
                <a:spcPts val="900"/>
              </a:spcAft>
              <a:buClrTx/>
              <a:buSzTx/>
              <a:buFont typeface="+mj-lt"/>
              <a:buNone/>
              <a:tabLst/>
              <a:defRPr/>
            </a:pPr>
            <a:r>
              <a:rPr lang="en-GB" altLang="da-DK" sz="1350" b="1" noProof="1">
                <a:solidFill>
                  <a:schemeClr val="tx2"/>
                </a:solidFill>
                <a:latin typeface="+mj-lt"/>
                <a:cs typeface="Arial" panose="020B0604020202020204" pitchFamily="34" charset="0"/>
              </a:rPr>
              <a:t>2.</a:t>
            </a:r>
            <a:r>
              <a:rPr lang="en-GB" altLang="da-DK" sz="1350" noProof="1">
                <a:solidFill>
                  <a:schemeClr val="tx2"/>
                </a:solidFill>
                <a:latin typeface="+mj-lt"/>
                <a:cs typeface="Arial" panose="020B0604020202020204" pitchFamily="34" charset="0"/>
              </a:rPr>
              <a:t> Click the </a:t>
            </a:r>
            <a:r>
              <a:rPr lang="en-GB" altLang="da-DK" sz="1350" b="1" baseline="0" noProof="1">
                <a:solidFill>
                  <a:schemeClr val="tx2"/>
                </a:solidFill>
                <a:latin typeface="+mj-lt"/>
                <a:cs typeface="Arial" panose="020B0604020202020204" pitchFamily="34" charset="0"/>
              </a:rPr>
              <a:t>Reset </a:t>
            </a:r>
            <a:r>
              <a:rPr lang="en-GB" altLang="da-DK" sz="1350" noProof="1">
                <a:solidFill>
                  <a:schemeClr val="tx2"/>
                </a:solidFill>
                <a:latin typeface="+mj-lt"/>
                <a:cs typeface="Arial" panose="020B0604020202020204" pitchFamily="34" charset="0"/>
              </a:rPr>
              <a:t>menu to reset position, size</a:t>
            </a:r>
            <a:r>
              <a:rPr lang="en-GB" altLang="da-DK" sz="1350" baseline="0" noProof="1">
                <a:solidFill>
                  <a:schemeClr val="tx2"/>
                </a:solidFill>
                <a:latin typeface="+mj-lt"/>
                <a:cs typeface="Arial" panose="020B0604020202020204" pitchFamily="34" charset="0"/>
              </a:rPr>
              <a:t> and formatting of the </a:t>
            </a:r>
            <a:br>
              <a:rPr lang="en-GB" altLang="da-DK" sz="1350" baseline="0" noProof="1">
                <a:solidFill>
                  <a:schemeClr val="tx2"/>
                </a:solidFill>
                <a:latin typeface="+mj-lt"/>
                <a:cs typeface="Arial" panose="020B0604020202020204" pitchFamily="34" charset="0"/>
              </a:rPr>
            </a:br>
            <a:r>
              <a:rPr lang="en-GB" altLang="da-DK" sz="1350" baseline="0" noProof="1">
                <a:solidFill>
                  <a:schemeClr val="tx2"/>
                </a:solidFill>
                <a:latin typeface="+mj-lt"/>
                <a:cs typeface="Arial" panose="020B0604020202020204" pitchFamily="34" charset="0"/>
              </a:rPr>
              <a:t>slide placeholders to their default settings</a:t>
            </a:r>
            <a:endParaRPr lang="en-GB" altLang="da-DK" sz="1350" noProof="1">
              <a:solidFill>
                <a:schemeClr val="tx2"/>
              </a:solidFill>
              <a:latin typeface="+mj-lt"/>
              <a:cs typeface="Arial" panose="020B0604020202020204" pitchFamily="34" charset="0"/>
            </a:endParaRPr>
          </a:p>
          <a:p>
            <a:pPr eaLnBrk="1" hangingPunct="1">
              <a:spcAft>
                <a:spcPts val="900"/>
              </a:spcAft>
              <a:defRPr/>
            </a:pPr>
            <a:endParaRPr lang="en-GB" sz="1350" b="1" noProof="1">
              <a:solidFill>
                <a:schemeClr val="tx2"/>
              </a:solidFill>
              <a:latin typeface="+mj-lt"/>
              <a:cs typeface="Arial" panose="020B0604020202020204" pitchFamily="34" charset="0"/>
            </a:endParaRPr>
          </a:p>
          <a:p>
            <a:pPr eaLnBrk="1" hangingPunct="1">
              <a:spcAft>
                <a:spcPts val="360"/>
              </a:spcAft>
              <a:defRPr/>
            </a:pPr>
            <a:endParaRPr lang="en-GB" sz="1350" noProof="1">
              <a:solidFill>
                <a:schemeClr val="tx2"/>
              </a:solidFill>
              <a:latin typeface="+mj-lt"/>
              <a:cs typeface="Arial" panose="020B0604020202020204" pitchFamily="34" charset="0"/>
            </a:endParaRPr>
          </a:p>
        </p:txBody>
      </p:sp>
      <p:pic>
        <p:nvPicPr>
          <p:cNvPr id="4" name="Picture 3">
            <a:extLst>
              <a:ext uri="{FF2B5EF4-FFF2-40B4-BE49-F238E27FC236}">
                <a16:creationId xmlns:a16="http://schemas.microsoft.com/office/drawing/2014/main" id="{8E1A19C6-FCB1-4EBF-8B3E-0DBAFB7BD31C}"/>
              </a:ext>
            </a:extLst>
          </p:cNvPr>
          <p:cNvPicPr>
            <a:picLocks noChangeAspect="1"/>
          </p:cNvPicPr>
          <p:nvPr userDrawn="1"/>
        </p:nvPicPr>
        <p:blipFill rotWithShape="1">
          <a:blip r:embed="rId9"/>
          <a:srcRect l="26368" t="5950"/>
          <a:stretch/>
        </p:blipFill>
        <p:spPr>
          <a:xfrm>
            <a:off x="3925115" y="3499985"/>
            <a:ext cx="1318944" cy="1582350"/>
          </a:xfrm>
          <a:prstGeom prst="rect">
            <a:avLst/>
          </a:prstGeom>
        </p:spPr>
      </p:pic>
      <p:sp>
        <p:nvSpPr>
          <p:cNvPr id="3" name="Title 2">
            <a:extLst>
              <a:ext uri="{FF2B5EF4-FFF2-40B4-BE49-F238E27FC236}">
                <a16:creationId xmlns:a16="http://schemas.microsoft.com/office/drawing/2014/main" id="{444AE426-A7C2-47F8-A013-A04086713154}"/>
              </a:ext>
            </a:extLst>
          </p:cNvPr>
          <p:cNvSpPr>
            <a:spLocks noGrp="1"/>
          </p:cNvSpPr>
          <p:nvPr>
            <p:ph type="title" hasCustomPrompt="1"/>
          </p:nvPr>
        </p:nvSpPr>
        <p:spPr>
          <a:xfrm>
            <a:off x="539999" y="648000"/>
            <a:ext cx="17208002" cy="1425600"/>
          </a:xfrm>
        </p:spPr>
        <p:txBody>
          <a:bodyPr/>
          <a:lstStyle>
            <a:lvl1pPr marL="0" marR="0" indent="0" algn="l" defTabSz="1371600" rtl="0" eaLnBrk="1" fontAlgn="auto" latinLnBrk="0" hangingPunct="1">
              <a:lnSpc>
                <a:spcPct val="93000"/>
              </a:lnSpc>
              <a:spcBef>
                <a:spcPct val="0"/>
              </a:spcBef>
              <a:spcAft>
                <a:spcPts val="0"/>
              </a:spcAft>
              <a:buClrTx/>
              <a:buSzTx/>
              <a:buFontTx/>
              <a:buNone/>
              <a:tabLst/>
              <a:defRPr/>
            </a:lvl1pPr>
          </a:lstStyle>
          <a:p>
            <a:pPr marL="0" marR="0" lvl="0" indent="0" algn="l" defTabSz="1371600" rtl="0" eaLnBrk="1" fontAlgn="auto" latinLnBrk="0" hangingPunct="1">
              <a:lnSpc>
                <a:spcPct val="93000"/>
              </a:lnSpc>
              <a:spcBef>
                <a:spcPct val="0"/>
              </a:spcBef>
              <a:spcAft>
                <a:spcPts val="0"/>
              </a:spcAft>
              <a:buClrTx/>
              <a:buSzTx/>
              <a:buFontTx/>
              <a:buNone/>
              <a:tabLst/>
              <a:defRPr/>
            </a:pPr>
            <a:r>
              <a:rPr lang="en-GB" dirty="0"/>
              <a:t>USER GUIDE – DELETE BEFORE USE</a:t>
            </a:r>
          </a:p>
        </p:txBody>
      </p:sp>
    </p:spTree>
    <p:extLst>
      <p:ext uri="{BB962C8B-B14F-4D97-AF65-F5344CB8AC3E}">
        <p14:creationId xmlns:p14="http://schemas.microsoft.com/office/powerpoint/2010/main" val="166105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294662-A343-4444-AD55-3744B1FAE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FLD_PresentationTitle"/>
          <p:cNvSpPr>
            <a:spLocks noGrp="1"/>
          </p:cNvSpPr>
          <p:nvPr>
            <p:ph type="ctrTitle" hasCustomPrompt="1"/>
          </p:nvPr>
        </p:nvSpPr>
        <p:spPr>
          <a:xfrm>
            <a:off x="539997" y="1079892"/>
            <a:ext cx="9936000" cy="3517200"/>
          </a:xfrm>
        </p:spPr>
        <p:txBody>
          <a:bodyPr anchor="t" anchorCtr="0"/>
          <a:lstStyle>
            <a:lvl1pPr algn="l">
              <a:lnSpc>
                <a:spcPct val="88000"/>
              </a:lnSpc>
              <a:defRPr sz="7500" cap="none" baseline="0"/>
            </a:lvl1pPr>
          </a:lstStyle>
          <a:p>
            <a:r>
              <a:rPr lang="en-GB" noProof="0"/>
              <a:t>Click to add title</a:t>
            </a:r>
          </a:p>
        </p:txBody>
      </p:sp>
      <p:sp>
        <p:nvSpPr>
          <p:cNvPr id="18" name="FLD_Location">
            <a:extLst>
              <a:ext uri="{FF2B5EF4-FFF2-40B4-BE49-F238E27FC236}">
                <a16:creationId xmlns:a16="http://schemas.microsoft.com/office/drawing/2014/main" id="{BB8C9EA4-E67D-4A34-B86F-71EEFBB94149}"/>
              </a:ext>
            </a:extLst>
          </p:cNvPr>
          <p:cNvSpPr>
            <a:spLocks noGrp="1"/>
          </p:cNvSpPr>
          <p:nvPr>
            <p:ph type="body" sz="quarter" idx="14" hasCustomPrompt="1"/>
          </p:nvPr>
        </p:nvSpPr>
        <p:spPr>
          <a:xfrm>
            <a:off x="539997" y="432000"/>
            <a:ext cx="7009200" cy="216000"/>
          </a:xfrm>
        </p:spPr>
        <p:txBody>
          <a:bodyPr vert="horz" lIns="0" tIns="0" rIns="0" bIns="0" rtlCol="0" anchor="t" anchorCtr="0"/>
          <a:lstStyle>
            <a:lvl1pPr marL="0" indent="0">
              <a:buNone/>
              <a:defRPr lang="en-US" sz="1350" cap="none" spc="30" baseline="0" smtClean="0"/>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Location</a:t>
            </a:r>
          </a:p>
        </p:txBody>
      </p:sp>
      <p:sp>
        <p:nvSpPr>
          <p:cNvPr id="17" name="Date_DateCustomA">
            <a:extLst>
              <a:ext uri="{FF2B5EF4-FFF2-40B4-BE49-F238E27FC236}">
                <a16:creationId xmlns:a16="http://schemas.microsoft.com/office/drawing/2014/main" id="{464433D8-7E46-49DE-8AB4-31CB50868CD1}"/>
              </a:ext>
            </a:extLst>
          </p:cNvPr>
          <p:cNvSpPr>
            <a:spLocks noGrp="1"/>
          </p:cNvSpPr>
          <p:nvPr>
            <p:ph type="dt" sz="half" idx="10"/>
          </p:nvPr>
        </p:nvSpPr>
        <p:spPr>
          <a:xfrm>
            <a:off x="539997" y="663888"/>
            <a:ext cx="7009200" cy="216000"/>
          </a:xfrm>
        </p:spPr>
        <p:txBody>
          <a:bodyPr anchor="t" anchorCtr="0"/>
          <a:lstStyle>
            <a:lvl1pPr>
              <a:defRPr sz="1350" cap="none" baseline="0">
                <a:solidFill>
                  <a:schemeClr val="tx2"/>
                </a:solidFill>
              </a:defRPr>
            </a:lvl1pPr>
          </a:lstStyle>
          <a:p>
            <a:endParaRPr lang="en-GB" noProof="0"/>
          </a:p>
        </p:txBody>
      </p:sp>
      <p:sp>
        <p:nvSpPr>
          <p:cNvPr id="15" name="FLD_PresenterName">
            <a:extLst>
              <a:ext uri="{FF2B5EF4-FFF2-40B4-BE49-F238E27FC236}">
                <a16:creationId xmlns:a16="http://schemas.microsoft.com/office/drawing/2014/main" id="{9A8A07E5-EAB6-437C-9B97-C198AFF3E1D4}"/>
              </a:ext>
            </a:extLst>
          </p:cNvPr>
          <p:cNvSpPr>
            <a:spLocks noGrp="1"/>
          </p:cNvSpPr>
          <p:nvPr>
            <p:ph type="body" sz="quarter" idx="15" hasCustomPrompt="1"/>
          </p:nvPr>
        </p:nvSpPr>
        <p:spPr>
          <a:xfrm>
            <a:off x="539997" y="4597093"/>
            <a:ext cx="7009199" cy="640781"/>
          </a:xfrm>
        </p:spPr>
        <p:txBody>
          <a:bodyPr vert="horz" lIns="0" tIns="0" rIns="0" bIns="0" rtlCol="0" anchor="t" anchorCtr="0"/>
          <a:lstStyle>
            <a:lvl1pPr marL="0" indent="0">
              <a:buNone/>
              <a:defRPr lang="en-US" sz="3600" cap="none" spc="30" baseline="0" smtClean="0"/>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Name</a:t>
            </a:r>
          </a:p>
        </p:txBody>
      </p:sp>
      <p:sp>
        <p:nvSpPr>
          <p:cNvPr id="20" name="FLD_Title">
            <a:extLst>
              <a:ext uri="{FF2B5EF4-FFF2-40B4-BE49-F238E27FC236}">
                <a16:creationId xmlns:a16="http://schemas.microsoft.com/office/drawing/2014/main" id="{2DB4EAC6-3589-47F7-8C10-D135DE0F70D8}"/>
              </a:ext>
            </a:extLst>
          </p:cNvPr>
          <p:cNvSpPr>
            <a:spLocks noGrp="1"/>
          </p:cNvSpPr>
          <p:nvPr>
            <p:ph type="subTitle" idx="1" hasCustomPrompt="1"/>
          </p:nvPr>
        </p:nvSpPr>
        <p:spPr>
          <a:xfrm>
            <a:off x="539998" y="5237874"/>
            <a:ext cx="7009197" cy="439332"/>
          </a:xfrm>
        </p:spPr>
        <p:txBody>
          <a:bodyPr vert="horz" lIns="0" tIns="0" rIns="0" bIns="0" rtlCol="0" anchor="t" anchorCtr="0">
            <a:noAutofit/>
          </a:bodyPr>
          <a:lstStyle>
            <a:lvl1pPr marL="0" indent="0">
              <a:buNone/>
              <a:defRPr lang="en-GB" sz="2700" cap="none" spc="30" baseline="0" dirty="0"/>
            </a:lvl1pPr>
            <a:lvl2pPr marL="270918" indent="0">
              <a:buNone/>
              <a:defRPr lang="en-GB" sz="2700" dirty="0">
                <a:solidFill>
                  <a:schemeClr val="tx1"/>
                </a:solidFill>
              </a:defRPr>
            </a:lvl2pPr>
            <a:lvl3pPr>
              <a:defRPr lang="en-GB" sz="2700" dirty="0">
                <a:solidFill>
                  <a:schemeClr val="tx1"/>
                </a:solidFill>
              </a:defRPr>
            </a:lvl3pPr>
            <a:lvl4pPr>
              <a:defRPr lang="en-GB" sz="2700" dirty="0">
                <a:solidFill>
                  <a:schemeClr val="tx1"/>
                </a:solidFill>
              </a:defRPr>
            </a:lvl4pPr>
            <a:lvl5pPr>
              <a:defRPr lang="en-GB" sz="2700" dirty="0">
                <a:solidFill>
                  <a:schemeClr val="tx1"/>
                </a:solidFill>
              </a:defRPr>
            </a:lvl5pPr>
            <a:lvl6pPr>
              <a:defRPr lang="en-GB" dirty="0"/>
            </a:lvl6pPr>
            <a:lvl7pPr>
              <a:defRPr lang="en-GB" dirty="0"/>
            </a:lvl7pPr>
            <a:lvl8pPr>
              <a:defRPr lang="en-GB" dirty="0"/>
            </a:lvl8pPr>
            <a:lvl9pPr>
              <a:defRPr lang="en-GB" dirty="0"/>
            </a:lvl9pPr>
          </a:lstStyle>
          <a:p>
            <a:pPr marL="270000" lvl="0" indent="-270000"/>
            <a:r>
              <a:rPr lang="en-GB" noProof="0"/>
              <a:t>Title</a:t>
            </a:r>
          </a:p>
        </p:txBody>
      </p:sp>
      <p:sp>
        <p:nvSpPr>
          <p:cNvPr id="22" name="FLD_Department">
            <a:extLst>
              <a:ext uri="{FF2B5EF4-FFF2-40B4-BE49-F238E27FC236}">
                <a16:creationId xmlns:a16="http://schemas.microsoft.com/office/drawing/2014/main" id="{8E76946E-474F-4156-A0C2-1A81A79F6D1A}"/>
              </a:ext>
            </a:extLst>
          </p:cNvPr>
          <p:cNvSpPr>
            <a:spLocks noGrp="1"/>
          </p:cNvSpPr>
          <p:nvPr>
            <p:ph type="body" sz="quarter" idx="20" hasCustomPrompt="1"/>
          </p:nvPr>
        </p:nvSpPr>
        <p:spPr>
          <a:xfrm>
            <a:off x="539997" y="5677205"/>
            <a:ext cx="7009197" cy="439332"/>
          </a:xfrm>
        </p:spPr>
        <p:txBody>
          <a:bodyPr/>
          <a:lstStyle>
            <a:lvl1pPr marL="0" indent="0">
              <a:buNone/>
              <a:defRPr sz="2700"/>
            </a:lvl1pPr>
          </a:lstStyle>
          <a:p>
            <a:pPr lvl="0"/>
            <a:r>
              <a:rPr lang="en-GB" noProof="0"/>
              <a:t>Department</a:t>
            </a:r>
          </a:p>
        </p:txBody>
      </p:sp>
      <p:pic>
        <p:nvPicPr>
          <p:cNvPr id="10" name="Picture 9">
            <a:extLst>
              <a:ext uri="{FF2B5EF4-FFF2-40B4-BE49-F238E27FC236}">
                <a16:creationId xmlns:a16="http://schemas.microsoft.com/office/drawing/2014/main" id="{B21637DC-0F3C-4D60-A026-8A48520D58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809" y="9618838"/>
            <a:ext cx="2652781" cy="236242"/>
          </a:xfrm>
          <a:prstGeom prst="rect">
            <a:avLst/>
          </a:prstGeom>
        </p:spPr>
      </p:pic>
    </p:spTree>
    <p:extLst>
      <p:ext uri="{BB962C8B-B14F-4D97-AF65-F5344CB8AC3E}">
        <p14:creationId xmlns:p14="http://schemas.microsoft.com/office/powerpoint/2010/main" val="426503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 Dark">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C7E5A-5E13-490B-831C-D92CC049F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72"/>
            <a:ext cx="18288000" cy="10253364"/>
          </a:xfrm>
          <a:prstGeom prst="rect">
            <a:avLst/>
          </a:prstGeom>
        </p:spPr>
      </p:pic>
      <p:sp>
        <p:nvSpPr>
          <p:cNvPr id="19" name="FLD_PresentationTitle">
            <a:extLst>
              <a:ext uri="{FF2B5EF4-FFF2-40B4-BE49-F238E27FC236}">
                <a16:creationId xmlns:a16="http://schemas.microsoft.com/office/drawing/2014/main" id="{1FA858C2-D199-430A-9121-6A85422059C5}"/>
              </a:ext>
            </a:extLst>
          </p:cNvPr>
          <p:cNvSpPr>
            <a:spLocks noGrp="1"/>
          </p:cNvSpPr>
          <p:nvPr>
            <p:ph type="ctrTitle" hasCustomPrompt="1"/>
          </p:nvPr>
        </p:nvSpPr>
        <p:spPr>
          <a:xfrm>
            <a:off x="539997" y="1079892"/>
            <a:ext cx="9936000" cy="3517200"/>
          </a:xfrm>
        </p:spPr>
        <p:txBody>
          <a:bodyPr anchor="t" anchorCtr="0"/>
          <a:lstStyle>
            <a:lvl1pPr algn="l">
              <a:lnSpc>
                <a:spcPct val="88000"/>
              </a:lnSpc>
              <a:defRPr sz="7500" cap="none" baseline="0">
                <a:solidFill>
                  <a:schemeClr val="bg1"/>
                </a:solidFill>
              </a:defRPr>
            </a:lvl1pPr>
          </a:lstStyle>
          <a:p>
            <a:r>
              <a:rPr lang="en-GB" noProof="0"/>
              <a:t>Click to add title</a:t>
            </a:r>
          </a:p>
        </p:txBody>
      </p:sp>
      <p:sp>
        <p:nvSpPr>
          <p:cNvPr id="17" name="Date_DateCustomA">
            <a:extLst>
              <a:ext uri="{FF2B5EF4-FFF2-40B4-BE49-F238E27FC236}">
                <a16:creationId xmlns:a16="http://schemas.microsoft.com/office/drawing/2014/main" id="{21FAA7EB-1599-456F-B374-6EE0135C9123}"/>
              </a:ext>
            </a:extLst>
          </p:cNvPr>
          <p:cNvSpPr>
            <a:spLocks noGrp="1"/>
          </p:cNvSpPr>
          <p:nvPr>
            <p:ph type="dt" sz="half" idx="10"/>
          </p:nvPr>
        </p:nvSpPr>
        <p:spPr>
          <a:xfrm>
            <a:off x="539997" y="663888"/>
            <a:ext cx="7009200" cy="216000"/>
          </a:xfrm>
        </p:spPr>
        <p:txBody>
          <a:bodyPr anchor="t" anchorCtr="0"/>
          <a:lstStyle>
            <a:lvl1pPr>
              <a:defRPr sz="1350" cap="none" baseline="0">
                <a:solidFill>
                  <a:schemeClr val="bg1"/>
                </a:solidFill>
              </a:defRPr>
            </a:lvl1pPr>
          </a:lstStyle>
          <a:p>
            <a:endParaRPr lang="en-GB" noProof="0"/>
          </a:p>
        </p:txBody>
      </p:sp>
      <p:sp>
        <p:nvSpPr>
          <p:cNvPr id="18" name="FLD_Location">
            <a:extLst>
              <a:ext uri="{FF2B5EF4-FFF2-40B4-BE49-F238E27FC236}">
                <a16:creationId xmlns:a16="http://schemas.microsoft.com/office/drawing/2014/main" id="{A0BEEE82-F3C0-4E10-A89A-3616B28EC67E}"/>
              </a:ext>
            </a:extLst>
          </p:cNvPr>
          <p:cNvSpPr>
            <a:spLocks noGrp="1"/>
          </p:cNvSpPr>
          <p:nvPr>
            <p:ph type="body" sz="quarter" idx="14" hasCustomPrompt="1"/>
          </p:nvPr>
        </p:nvSpPr>
        <p:spPr>
          <a:xfrm>
            <a:off x="539997" y="432000"/>
            <a:ext cx="7009200" cy="216000"/>
          </a:xfrm>
        </p:spPr>
        <p:txBody>
          <a:bodyPr vert="horz" lIns="0" tIns="0" rIns="0" bIns="0" rtlCol="0" anchor="t" anchorCtr="0"/>
          <a:lstStyle>
            <a:lvl1pPr marL="0" indent="0">
              <a:buNone/>
              <a:defRPr lang="en-US" sz="1350" cap="none" spc="30" baseline="0" smtClean="0">
                <a:solidFill>
                  <a:schemeClr val="bg1"/>
                </a:solidFill>
              </a:defRPr>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Location</a:t>
            </a:r>
          </a:p>
        </p:txBody>
      </p:sp>
      <p:sp>
        <p:nvSpPr>
          <p:cNvPr id="10" name="Title 1" hidden="1">
            <a:extLst>
              <a:ext uri="{FF2B5EF4-FFF2-40B4-BE49-F238E27FC236}">
                <a16:creationId xmlns:a16="http://schemas.microsoft.com/office/drawing/2014/main" id="{8B8A5104-0BD6-4596-B4BE-B59F281045FE}"/>
              </a:ext>
            </a:extLst>
          </p:cNvPr>
          <p:cNvSpPr>
            <a:spLocks noGrp="1" noChangeAspect="1"/>
          </p:cNvSpPr>
          <p:nvPr>
            <p:ph type="ftr" sz="quarter" idx="11"/>
          </p:nvPr>
        </p:nvSpPr>
        <p:spPr>
          <a:xfrm>
            <a:off x="-2" y="10367999"/>
            <a:ext cx="0" cy="0"/>
          </a:xfrm>
        </p:spPr>
        <p:txBody>
          <a:bodyPr/>
          <a:lstStyle>
            <a:lvl1pPr>
              <a:defRPr sz="150">
                <a:noFill/>
              </a:defRPr>
            </a:lvl1pPr>
          </a:lstStyle>
          <a:p>
            <a:endParaRPr lang="en-GB" dirty="0"/>
          </a:p>
        </p:txBody>
      </p:sp>
      <p:sp>
        <p:nvSpPr>
          <p:cNvPr id="11" name="Slide Number Placeholder 5" hidden="1">
            <a:extLst>
              <a:ext uri="{FF2B5EF4-FFF2-40B4-BE49-F238E27FC236}">
                <a16:creationId xmlns:a16="http://schemas.microsoft.com/office/drawing/2014/main" id="{60CE5398-F2A8-4B53-8098-53326C9F0258}"/>
              </a:ext>
            </a:extLst>
          </p:cNvPr>
          <p:cNvSpPr>
            <a:spLocks noGrp="1" noChangeAspect="1"/>
          </p:cNvSpPr>
          <p:nvPr>
            <p:ph type="sldNum" sz="quarter" idx="12"/>
          </p:nvPr>
        </p:nvSpPr>
        <p:spPr>
          <a:xfrm>
            <a:off x="-2" y="10367999"/>
            <a:ext cx="0" cy="0"/>
          </a:xfrm>
          <a:prstGeom prst="rect">
            <a:avLst/>
          </a:prstGeom>
        </p:spPr>
        <p:txBody>
          <a:bodyPr/>
          <a:lstStyle>
            <a:lvl1pPr>
              <a:defRPr sz="150">
                <a:noFill/>
              </a:defRPr>
            </a:lvl1pPr>
          </a:lstStyle>
          <a:p>
            <a:fld id="{24C8C45C-947F-4981-8B3F-4F32E973C901}" type="slidenum">
              <a:rPr lang="en-GB" smtClean="0"/>
              <a:pPr/>
              <a:t>‹#›</a:t>
            </a:fld>
            <a:endParaRPr lang="en-GB" dirty="0"/>
          </a:p>
        </p:txBody>
      </p:sp>
      <p:sp>
        <p:nvSpPr>
          <p:cNvPr id="13" name="FLD_PresenterName">
            <a:extLst>
              <a:ext uri="{FF2B5EF4-FFF2-40B4-BE49-F238E27FC236}">
                <a16:creationId xmlns:a16="http://schemas.microsoft.com/office/drawing/2014/main" id="{6C0F9CBB-F241-4998-977A-03BFACA4A290}"/>
              </a:ext>
            </a:extLst>
          </p:cNvPr>
          <p:cNvSpPr>
            <a:spLocks noGrp="1"/>
          </p:cNvSpPr>
          <p:nvPr>
            <p:ph type="body" sz="quarter" idx="15" hasCustomPrompt="1"/>
          </p:nvPr>
        </p:nvSpPr>
        <p:spPr>
          <a:xfrm>
            <a:off x="539997" y="4597202"/>
            <a:ext cx="7009199" cy="640671"/>
          </a:xfrm>
        </p:spPr>
        <p:txBody>
          <a:bodyPr vert="horz" lIns="0" tIns="0" rIns="0" bIns="0" rtlCol="0" anchor="t" anchorCtr="0"/>
          <a:lstStyle>
            <a:lvl1pPr marL="0" indent="0">
              <a:buNone/>
              <a:defRPr lang="en-US" sz="3600" cap="none" spc="30" baseline="0" smtClean="0">
                <a:solidFill>
                  <a:schemeClr val="bg1"/>
                </a:solidFill>
              </a:defRPr>
            </a:lvl1pPr>
            <a:lvl2pPr>
              <a:defRPr lang="en-US" sz="2700" smtClean="0">
                <a:solidFill>
                  <a:schemeClr val="tx1"/>
                </a:solidFill>
              </a:defRPr>
            </a:lvl2pPr>
            <a:lvl3pPr>
              <a:defRPr lang="en-US" sz="2700" smtClean="0">
                <a:solidFill>
                  <a:schemeClr val="tx1"/>
                </a:solidFill>
              </a:defRPr>
            </a:lvl3pPr>
            <a:lvl4pPr>
              <a:defRPr lang="en-US" sz="2700" smtClean="0">
                <a:solidFill>
                  <a:schemeClr val="tx1"/>
                </a:solidFill>
              </a:defRPr>
            </a:lvl4pPr>
            <a:lvl5pPr>
              <a:defRPr lang="en-GB" sz="2700">
                <a:solidFill>
                  <a:schemeClr val="tx1"/>
                </a:solidFill>
              </a:defRPr>
            </a:lvl5pPr>
          </a:lstStyle>
          <a:p>
            <a:pPr marL="0" lvl="0"/>
            <a:r>
              <a:rPr lang="en-GB" noProof="0"/>
              <a:t>Name</a:t>
            </a:r>
          </a:p>
        </p:txBody>
      </p:sp>
      <p:sp>
        <p:nvSpPr>
          <p:cNvPr id="15" name="FLD_Title">
            <a:extLst>
              <a:ext uri="{FF2B5EF4-FFF2-40B4-BE49-F238E27FC236}">
                <a16:creationId xmlns:a16="http://schemas.microsoft.com/office/drawing/2014/main" id="{92B88A66-E1DB-4267-BC65-EFF7BA5B41E2}"/>
              </a:ext>
            </a:extLst>
          </p:cNvPr>
          <p:cNvSpPr>
            <a:spLocks noGrp="1"/>
          </p:cNvSpPr>
          <p:nvPr>
            <p:ph type="subTitle" idx="1" hasCustomPrompt="1"/>
          </p:nvPr>
        </p:nvSpPr>
        <p:spPr>
          <a:xfrm>
            <a:off x="539998" y="5237874"/>
            <a:ext cx="7009197" cy="439332"/>
          </a:xfrm>
        </p:spPr>
        <p:txBody>
          <a:bodyPr vert="horz" lIns="0" tIns="0" rIns="0" bIns="0" rtlCol="0" anchor="t" anchorCtr="0">
            <a:noAutofit/>
          </a:bodyPr>
          <a:lstStyle>
            <a:lvl1pPr marL="0" indent="0">
              <a:buNone/>
              <a:defRPr lang="en-GB" sz="2700" cap="none" spc="30" baseline="0" dirty="0">
                <a:solidFill>
                  <a:schemeClr val="bg1"/>
                </a:solidFill>
              </a:defRPr>
            </a:lvl1pPr>
            <a:lvl2pPr marL="270918" indent="0">
              <a:buNone/>
              <a:defRPr lang="en-GB" sz="2700" dirty="0">
                <a:solidFill>
                  <a:schemeClr val="tx1"/>
                </a:solidFill>
              </a:defRPr>
            </a:lvl2pPr>
            <a:lvl3pPr>
              <a:defRPr lang="en-GB" sz="2700" dirty="0">
                <a:solidFill>
                  <a:schemeClr val="tx1"/>
                </a:solidFill>
              </a:defRPr>
            </a:lvl3pPr>
            <a:lvl4pPr>
              <a:defRPr lang="en-GB" sz="2700" dirty="0">
                <a:solidFill>
                  <a:schemeClr val="tx1"/>
                </a:solidFill>
              </a:defRPr>
            </a:lvl4pPr>
            <a:lvl5pPr>
              <a:defRPr lang="en-GB" sz="2700" dirty="0">
                <a:solidFill>
                  <a:schemeClr val="tx1"/>
                </a:solidFill>
              </a:defRPr>
            </a:lvl5pPr>
            <a:lvl6pPr>
              <a:defRPr lang="en-GB" dirty="0"/>
            </a:lvl6pPr>
            <a:lvl7pPr>
              <a:defRPr lang="en-GB" dirty="0"/>
            </a:lvl7pPr>
            <a:lvl8pPr>
              <a:defRPr lang="en-GB" dirty="0"/>
            </a:lvl8pPr>
            <a:lvl9pPr>
              <a:defRPr lang="en-GB" dirty="0"/>
            </a:lvl9pPr>
          </a:lstStyle>
          <a:p>
            <a:pPr marL="270000" lvl="0" indent="-270000"/>
            <a:r>
              <a:rPr lang="en-GB" noProof="0"/>
              <a:t>Title</a:t>
            </a:r>
          </a:p>
        </p:txBody>
      </p:sp>
      <p:sp>
        <p:nvSpPr>
          <p:cNvPr id="16" name="FLD_Department">
            <a:extLst>
              <a:ext uri="{FF2B5EF4-FFF2-40B4-BE49-F238E27FC236}">
                <a16:creationId xmlns:a16="http://schemas.microsoft.com/office/drawing/2014/main" id="{98B8F380-BC3E-405E-91C5-378A2D0E688F}"/>
              </a:ext>
            </a:extLst>
          </p:cNvPr>
          <p:cNvSpPr>
            <a:spLocks noGrp="1"/>
          </p:cNvSpPr>
          <p:nvPr>
            <p:ph type="body" sz="quarter" idx="20" hasCustomPrompt="1"/>
          </p:nvPr>
        </p:nvSpPr>
        <p:spPr>
          <a:xfrm>
            <a:off x="539997" y="5677205"/>
            <a:ext cx="7009197" cy="439332"/>
          </a:xfrm>
        </p:spPr>
        <p:txBody>
          <a:bodyPr/>
          <a:lstStyle>
            <a:lvl1pPr marL="0" indent="0">
              <a:buNone/>
              <a:defRPr sz="2700">
                <a:solidFill>
                  <a:schemeClr val="bg1"/>
                </a:solidFill>
              </a:defRPr>
            </a:lvl1pPr>
          </a:lstStyle>
          <a:p>
            <a:pPr lvl="0"/>
            <a:r>
              <a:rPr lang="en-GB" noProof="0"/>
              <a:t>Department</a:t>
            </a:r>
          </a:p>
        </p:txBody>
      </p:sp>
      <p:pic>
        <p:nvPicPr>
          <p:cNvPr id="12" name="Picture 11">
            <a:extLst>
              <a:ext uri="{FF2B5EF4-FFF2-40B4-BE49-F238E27FC236}">
                <a16:creationId xmlns:a16="http://schemas.microsoft.com/office/drawing/2014/main" id="{24B70428-517E-47DA-A70B-1F7BF0752C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00" y="9619200"/>
            <a:ext cx="2653200" cy="236279"/>
          </a:xfrm>
          <a:prstGeom prst="rect">
            <a:avLst/>
          </a:prstGeom>
        </p:spPr>
      </p:pic>
    </p:spTree>
    <p:extLst>
      <p:ext uri="{BB962C8B-B14F-4D97-AF65-F5344CB8AC3E}">
        <p14:creationId xmlns:p14="http://schemas.microsoft.com/office/powerpoint/2010/main" val="210585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4442E-5071-4145-A5C4-1602283FB7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
            <a:ext cx="18288000" cy="10286784"/>
          </a:xfrm>
          <a:prstGeom prst="rect">
            <a:avLst/>
          </a:prstGeom>
        </p:spPr>
      </p:pic>
      <p:sp>
        <p:nvSpPr>
          <p:cNvPr id="9" name="Text Placeholder 10">
            <a:extLst>
              <a:ext uri="{FF2B5EF4-FFF2-40B4-BE49-F238E27FC236}">
                <a16:creationId xmlns:a16="http://schemas.microsoft.com/office/drawing/2014/main" id="{349672BC-4328-41B7-A0E6-E928871FA0FF}"/>
              </a:ext>
            </a:extLst>
          </p:cNvPr>
          <p:cNvSpPr>
            <a:spLocks noGrp="1"/>
          </p:cNvSpPr>
          <p:nvPr>
            <p:ph type="body" sz="quarter" idx="13" hasCustomPrompt="1"/>
          </p:nvPr>
        </p:nvSpPr>
        <p:spPr>
          <a:xfrm>
            <a:off x="3455195" y="2969420"/>
            <a:ext cx="9936956" cy="569874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Click to add agenda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LD_PresentationTitle"/>
          <p:cNvSpPr>
            <a:spLocks noGrp="1"/>
          </p:cNvSpPr>
          <p:nvPr>
            <p:ph type="ftr" sz="quarter" idx="11"/>
          </p:nvPr>
        </p:nvSpPr>
        <p:spPr>
          <a:xfrm>
            <a:off x="4320000" y="9684000"/>
            <a:ext cx="7009200" cy="216000"/>
          </a:xfrm>
        </p:spPr>
        <p:txBody>
          <a:bodyPr/>
          <a:lstStyle/>
          <a:p>
            <a:endParaRPr lang="en-GB" noProof="0" dirty="0"/>
          </a:p>
        </p:txBody>
      </p:sp>
      <p:sp>
        <p:nvSpPr>
          <p:cNvPr id="4" name="Date_DateCustomA" hidden="1"/>
          <p:cNvSpPr>
            <a:spLocks noGrp="1"/>
          </p:cNvSpPr>
          <p:nvPr>
            <p:ph type="dt" sz="half" idx="10"/>
          </p:nvPr>
        </p:nvSpPr>
        <p:spPr>
          <a:xfrm>
            <a:off x="0" y="10368000"/>
            <a:ext cx="0" cy="0"/>
          </a:xfrm>
        </p:spPr>
        <p:txBody>
          <a:bodyPr/>
          <a:lstStyle>
            <a:lvl1pPr>
              <a:defRPr sz="150">
                <a:noFill/>
              </a:defRPr>
            </a:lvl1pPr>
          </a:lstStyle>
          <a:p>
            <a:endParaRPr lang="en-GB" dirty="0"/>
          </a:p>
        </p:txBody>
      </p:sp>
      <p:sp>
        <p:nvSpPr>
          <p:cNvPr id="10" name="Title 9">
            <a:extLst>
              <a:ext uri="{FF2B5EF4-FFF2-40B4-BE49-F238E27FC236}">
                <a16:creationId xmlns:a16="http://schemas.microsoft.com/office/drawing/2014/main" id="{140E1F16-4BF2-4605-9D9D-6B95D7CE6709}"/>
              </a:ext>
            </a:extLst>
          </p:cNvPr>
          <p:cNvSpPr>
            <a:spLocks noGrp="1"/>
          </p:cNvSpPr>
          <p:nvPr>
            <p:ph type="title" hasCustomPrompt="1"/>
          </p:nvPr>
        </p:nvSpPr>
        <p:spPr>
          <a:xfrm>
            <a:off x="3455195" y="1074616"/>
            <a:ext cx="9936806" cy="1157723"/>
          </a:xfrm>
        </p:spPr>
        <p:txBody>
          <a:bodyPr/>
          <a:lstStyle>
            <a:lvl1pPr>
              <a:defRPr sz="7500"/>
            </a:lvl1pPr>
          </a:lstStyle>
          <a:p>
            <a:r>
              <a:rPr lang="en-GB" dirty="0"/>
              <a:t>Insert agenda title</a:t>
            </a:r>
          </a:p>
        </p:txBody>
      </p:sp>
      <p:sp>
        <p:nvSpPr>
          <p:cNvPr id="8" name="Slide Number Placeholder 6">
            <a:extLst>
              <a:ext uri="{FF2B5EF4-FFF2-40B4-BE49-F238E27FC236}">
                <a16:creationId xmlns:a16="http://schemas.microsoft.com/office/drawing/2014/main" id="{69CF33D2-970E-432F-A53A-CE1BC800B4E9}"/>
              </a:ext>
            </a:extLst>
          </p:cNvPr>
          <p:cNvSpPr>
            <a:spLocks noGrp="1"/>
          </p:cNvSpPr>
          <p:nvPr>
            <p:ph type="sldNum" sz="quarter" idx="4"/>
          </p:nvPr>
        </p:nvSpPr>
        <p:spPr>
          <a:xfrm>
            <a:off x="17206686" y="9664913"/>
            <a:ext cx="541314" cy="251862"/>
          </a:xfrm>
          <a:prstGeom prst="rect">
            <a:avLst/>
          </a:prstGeom>
        </p:spPr>
        <p:txBody>
          <a:bodyPr vert="horz" lIns="0" tIns="0" rIns="0" bIns="0" rtlCol="0" anchor="ctr"/>
          <a:lstStyle>
            <a:lvl1pPr algn="r">
              <a:defRPr sz="1350">
                <a:solidFill>
                  <a:schemeClr val="tx2"/>
                </a:solidFill>
              </a:defRPr>
            </a:lvl1pPr>
          </a:lstStyle>
          <a:p>
            <a:fld id="{4D833E3B-2778-42F4-9ABB-9F6DE98C7B48}" type="slidenum">
              <a:rPr lang="en-GB" smtClean="0"/>
              <a:pPr/>
              <a:t>‹#›</a:t>
            </a:fld>
            <a:endParaRPr lang="en-GB" dirty="0"/>
          </a:p>
        </p:txBody>
      </p:sp>
      <p:pic>
        <p:nvPicPr>
          <p:cNvPr id="12" name="Picture 11">
            <a:extLst>
              <a:ext uri="{FF2B5EF4-FFF2-40B4-BE49-F238E27FC236}">
                <a16:creationId xmlns:a16="http://schemas.microsoft.com/office/drawing/2014/main" id="{A26B9FDA-CD97-4AB0-9E1A-51118C9212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809" y="9618838"/>
            <a:ext cx="2652781" cy="236242"/>
          </a:xfrm>
          <a:prstGeom prst="rect">
            <a:avLst/>
          </a:prstGeom>
        </p:spPr>
      </p:pic>
    </p:spTree>
    <p:extLst>
      <p:ext uri="{BB962C8B-B14F-4D97-AF65-F5344CB8AC3E}">
        <p14:creationId xmlns:p14="http://schemas.microsoft.com/office/powerpoint/2010/main" val="405230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Blu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EFA64-4196-43B5-B2D7-6CB19463B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04" b="104"/>
          <a:stretch/>
        </p:blipFill>
        <p:spPr>
          <a:xfrm>
            <a:off x="0" y="0"/>
            <a:ext cx="18288000" cy="10287000"/>
          </a:xfrm>
          <a:prstGeom prst="rect">
            <a:avLst/>
          </a:prstGeom>
        </p:spPr>
      </p:pic>
      <p:sp>
        <p:nvSpPr>
          <p:cNvPr id="11" name="Text Placeholder 10">
            <a:extLst>
              <a:ext uri="{FF2B5EF4-FFF2-40B4-BE49-F238E27FC236}">
                <a16:creationId xmlns:a16="http://schemas.microsoft.com/office/drawing/2014/main" id="{A68246FD-56C0-4E87-9E45-CD19170DA896}"/>
              </a:ext>
            </a:extLst>
          </p:cNvPr>
          <p:cNvSpPr>
            <a:spLocks noGrp="1"/>
          </p:cNvSpPr>
          <p:nvPr>
            <p:ph type="body" sz="quarter" idx="13" hasCustomPrompt="1"/>
          </p:nvPr>
        </p:nvSpPr>
        <p:spPr>
          <a:xfrm>
            <a:off x="3455195" y="2969420"/>
            <a:ext cx="9936956" cy="569874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LD_PresentationTitle"/>
          <p:cNvSpPr>
            <a:spLocks noGrp="1"/>
          </p:cNvSpPr>
          <p:nvPr>
            <p:ph type="ftr" sz="quarter" idx="11"/>
          </p:nvPr>
        </p:nvSpPr>
        <p:spPr>
          <a:xfrm>
            <a:off x="4320000" y="9684000"/>
            <a:ext cx="7009200" cy="216000"/>
          </a:xfrm>
        </p:spPr>
        <p:txBody>
          <a:bodyPr/>
          <a:lstStyle>
            <a:lvl1pPr>
              <a:defRPr>
                <a:solidFill>
                  <a:schemeClr val="bg1"/>
                </a:solidFill>
              </a:defRPr>
            </a:lvl1pPr>
          </a:lstStyle>
          <a:p>
            <a:endParaRPr lang="en-GB" dirty="0"/>
          </a:p>
        </p:txBody>
      </p:sp>
      <p:sp>
        <p:nvSpPr>
          <p:cNvPr id="4" name="Date_DateCustomA" hidden="1"/>
          <p:cNvSpPr>
            <a:spLocks noGrp="1"/>
          </p:cNvSpPr>
          <p:nvPr>
            <p:ph type="dt" sz="half" idx="10"/>
          </p:nvPr>
        </p:nvSpPr>
        <p:spPr>
          <a:xfrm>
            <a:off x="0" y="10368000"/>
            <a:ext cx="0" cy="0"/>
          </a:xfrm>
        </p:spPr>
        <p:txBody>
          <a:bodyPr/>
          <a:lstStyle>
            <a:lvl1pPr>
              <a:defRPr sz="150">
                <a:noFill/>
              </a:defRPr>
            </a:lvl1pPr>
          </a:lstStyle>
          <a:p>
            <a:endParaRPr lang="en-GB" dirty="0"/>
          </a:p>
        </p:txBody>
      </p:sp>
      <p:sp>
        <p:nvSpPr>
          <p:cNvPr id="13" name="Title 9">
            <a:extLst>
              <a:ext uri="{FF2B5EF4-FFF2-40B4-BE49-F238E27FC236}">
                <a16:creationId xmlns:a16="http://schemas.microsoft.com/office/drawing/2014/main" id="{DD17AED2-4466-4CF2-BB25-20B447BAF0E2}"/>
              </a:ext>
            </a:extLst>
          </p:cNvPr>
          <p:cNvSpPr>
            <a:spLocks noGrp="1"/>
          </p:cNvSpPr>
          <p:nvPr>
            <p:ph type="title" hasCustomPrompt="1"/>
          </p:nvPr>
        </p:nvSpPr>
        <p:spPr>
          <a:xfrm>
            <a:off x="3455195" y="1074616"/>
            <a:ext cx="9936806" cy="1157723"/>
          </a:xfrm>
        </p:spPr>
        <p:txBody>
          <a:bodyPr/>
          <a:lstStyle>
            <a:lvl1pPr>
              <a:defRPr sz="7500">
                <a:solidFill>
                  <a:schemeClr val="bg1"/>
                </a:solidFill>
              </a:defRPr>
            </a:lvl1pPr>
          </a:lstStyle>
          <a:p>
            <a:r>
              <a:rPr lang="en-GB" dirty="0"/>
              <a:t>Insert agenda title</a:t>
            </a:r>
          </a:p>
        </p:txBody>
      </p:sp>
      <p:sp>
        <p:nvSpPr>
          <p:cNvPr id="9" name="Slide Number Placeholder 6">
            <a:extLst>
              <a:ext uri="{FF2B5EF4-FFF2-40B4-BE49-F238E27FC236}">
                <a16:creationId xmlns:a16="http://schemas.microsoft.com/office/drawing/2014/main" id="{354681EA-6521-4D36-99C1-CBB13D96E1C9}"/>
              </a:ext>
            </a:extLst>
          </p:cNvPr>
          <p:cNvSpPr>
            <a:spLocks noGrp="1"/>
          </p:cNvSpPr>
          <p:nvPr>
            <p:ph type="sldNum" sz="quarter" idx="4"/>
          </p:nvPr>
        </p:nvSpPr>
        <p:spPr>
          <a:xfrm>
            <a:off x="17206686" y="9664913"/>
            <a:ext cx="541314" cy="251862"/>
          </a:xfrm>
          <a:prstGeom prst="rect">
            <a:avLst/>
          </a:prstGeom>
        </p:spPr>
        <p:txBody>
          <a:bodyPr vert="horz" lIns="0" tIns="0" rIns="0" bIns="0" rtlCol="0" anchor="ctr"/>
          <a:lstStyle>
            <a:lvl1pPr algn="r">
              <a:defRPr sz="1350">
                <a:solidFill>
                  <a:schemeClr val="bg1"/>
                </a:solidFill>
              </a:defRPr>
            </a:lvl1pPr>
          </a:lstStyle>
          <a:p>
            <a:fld id="{4D833E3B-2778-42F4-9ABB-9F6DE98C7B48}" type="slidenum">
              <a:rPr lang="en-GB" smtClean="0"/>
              <a:pPr/>
              <a:t>‹#›</a:t>
            </a:fld>
            <a:endParaRPr lang="en-GB" dirty="0"/>
          </a:p>
        </p:txBody>
      </p:sp>
      <p:pic>
        <p:nvPicPr>
          <p:cNvPr id="12" name="Picture 11">
            <a:extLst>
              <a:ext uri="{FF2B5EF4-FFF2-40B4-BE49-F238E27FC236}">
                <a16:creationId xmlns:a16="http://schemas.microsoft.com/office/drawing/2014/main" id="{817D32F8-E05E-4030-B35A-764BD69F82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00" y="9619200"/>
            <a:ext cx="2653200" cy="236279"/>
          </a:xfrm>
          <a:prstGeom prst="rect">
            <a:avLst/>
          </a:prstGeom>
        </p:spPr>
      </p:pic>
    </p:spTree>
    <p:extLst>
      <p:ext uri="{BB962C8B-B14F-4D97-AF65-F5344CB8AC3E}">
        <p14:creationId xmlns:p14="http://schemas.microsoft.com/office/powerpoint/2010/main" val="376136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Picture Lef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874857" cy="8672400"/>
          </a:xfrm>
          <a:solidFill>
            <a:schemeClr val="bg2"/>
          </a:solidFill>
        </p:spPr>
        <p:txBody>
          <a:bodyPr vert="horz" lIns="2160000" tIns="360000" rIns="360000" bIns="360000" rtlCol="0" anchor="b" anchorCtr="0">
            <a:noAutofit/>
          </a:bodyPr>
          <a:lstStyle>
            <a:lvl1pPr marL="0" indent="0">
              <a:buNone/>
              <a:defRPr lang="en-GB" sz="2400" dirty="0"/>
            </a:lvl1pPr>
          </a:lstStyle>
          <a:p>
            <a:pPr marL="270000" lvl="0" indent="-270000" algn="r"/>
            <a:r>
              <a:rPr lang="en-GB" noProof="0"/>
              <a:t>Click grey background to insert dark/light picture using the Insert tab, Pictures or Templafy</a:t>
            </a:r>
          </a:p>
        </p:txBody>
      </p:sp>
      <p:sp>
        <p:nvSpPr>
          <p:cNvPr id="16" name="Rectangle 15">
            <a:extLst>
              <a:ext uri="{FF2B5EF4-FFF2-40B4-BE49-F238E27FC236}">
                <a16:creationId xmlns:a16="http://schemas.microsoft.com/office/drawing/2014/main" id="{0E4F758A-2490-4102-881E-D89F4BD4D906}"/>
              </a:ext>
            </a:extLst>
          </p:cNvPr>
          <p:cNvSpPr/>
          <p:nvPr userDrawn="1"/>
        </p:nvSpPr>
        <p:spPr>
          <a:xfrm>
            <a:off x="9882000" y="1"/>
            <a:ext cx="8406000" cy="1028699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a:p>
        </p:txBody>
      </p:sp>
      <p:sp>
        <p:nvSpPr>
          <p:cNvPr id="12" name="Title 1">
            <a:extLst>
              <a:ext uri="{FF2B5EF4-FFF2-40B4-BE49-F238E27FC236}">
                <a16:creationId xmlns:a16="http://schemas.microsoft.com/office/drawing/2014/main" id="{57B9F4D2-4DD3-41C7-8353-A1811B650762}"/>
              </a:ext>
            </a:extLst>
          </p:cNvPr>
          <p:cNvSpPr>
            <a:spLocks noGrp="1"/>
          </p:cNvSpPr>
          <p:nvPr>
            <p:ph type="ctrTitle"/>
          </p:nvPr>
        </p:nvSpPr>
        <p:spPr>
          <a:xfrm>
            <a:off x="10729800" y="1093106"/>
            <a:ext cx="6966000" cy="3618000"/>
          </a:xfrm>
        </p:spPr>
        <p:txBody>
          <a:bodyPr anchor="t" anchorCtr="0"/>
          <a:lstStyle>
            <a:lvl1pPr algn="l">
              <a:lnSpc>
                <a:spcPct val="88000"/>
              </a:lnSpc>
              <a:defRPr sz="7500" cap="none" spc="-15" baseline="0">
                <a:solidFill>
                  <a:schemeClr val="bg1"/>
                </a:solidFill>
              </a:defRPr>
            </a:lvl1pPr>
          </a:lstStyle>
          <a:p>
            <a:r>
              <a:rPr lang="en-GB" noProof="0"/>
              <a:t>Click to edit Master title style</a:t>
            </a:r>
          </a:p>
        </p:txBody>
      </p:sp>
      <p:sp>
        <p:nvSpPr>
          <p:cNvPr id="10" name="Subtitle 2">
            <a:extLst>
              <a:ext uri="{FF2B5EF4-FFF2-40B4-BE49-F238E27FC236}">
                <a16:creationId xmlns:a16="http://schemas.microsoft.com/office/drawing/2014/main" id="{4D974FB7-9F50-44F0-82CB-D9A2A7BF6DF5}"/>
              </a:ext>
            </a:extLst>
          </p:cNvPr>
          <p:cNvSpPr>
            <a:spLocks noGrp="1"/>
          </p:cNvSpPr>
          <p:nvPr>
            <p:ph type="subTitle" idx="1"/>
          </p:nvPr>
        </p:nvSpPr>
        <p:spPr>
          <a:xfrm>
            <a:off x="10729800" y="4711106"/>
            <a:ext cx="6966000" cy="2808000"/>
          </a:xfrm>
        </p:spPr>
        <p:txBody>
          <a:bodyPr/>
          <a:lstStyle>
            <a:lvl1pPr marL="0" indent="0" algn="l">
              <a:lnSpc>
                <a:spcPct val="101000"/>
              </a:lnSpc>
              <a:spcBef>
                <a:spcPts val="0"/>
              </a:spcBef>
              <a:buFont typeface="Arial" panose="020B0604020202020204" pitchFamily="34" charset="0"/>
              <a:buChar char="​"/>
              <a:defRPr sz="2700">
                <a:solidFill>
                  <a:schemeClr val="bg1"/>
                </a:solidFill>
              </a:defRPr>
            </a:lvl1pPr>
            <a:lvl2pPr marL="0" indent="0" algn="l">
              <a:spcBef>
                <a:spcPts val="0"/>
              </a:spcBef>
              <a:buFont typeface="Arial" panose="020B0604020202020204" pitchFamily="34" charset="0"/>
              <a:buChar char="​"/>
              <a:defRPr sz="3000"/>
            </a:lvl2pPr>
            <a:lvl3pPr marL="0" indent="0" algn="l">
              <a:spcBef>
                <a:spcPts val="0"/>
              </a:spcBef>
              <a:buFont typeface="Arial" panose="020B0604020202020204" pitchFamily="34" charset="0"/>
              <a:buChar char="​"/>
              <a:defRPr sz="3000"/>
            </a:lvl3pPr>
            <a:lvl4pPr marL="0" indent="0" algn="l">
              <a:spcBef>
                <a:spcPts val="0"/>
              </a:spcBef>
              <a:buFont typeface="Arial" panose="020B0604020202020204" pitchFamily="34" charset="0"/>
              <a:buChar char="​"/>
              <a:defRPr sz="3000"/>
            </a:lvl4pPr>
            <a:lvl5pPr marL="0" indent="0" algn="l">
              <a:spcBef>
                <a:spcPts val="0"/>
              </a:spcBef>
              <a:buFont typeface="Arial" panose="020B0604020202020204" pitchFamily="34" charset="0"/>
              <a:buChar char="​"/>
              <a:defRPr sz="3000"/>
            </a:lvl5pPr>
            <a:lvl6pPr marL="0" indent="0" algn="l">
              <a:spcBef>
                <a:spcPts val="0"/>
              </a:spcBef>
              <a:buFont typeface="Arial" panose="020B0604020202020204" pitchFamily="34" charset="0"/>
              <a:buChar char="​"/>
              <a:defRPr sz="3000"/>
            </a:lvl6pPr>
            <a:lvl7pPr marL="0" indent="0" algn="l">
              <a:spcBef>
                <a:spcPts val="0"/>
              </a:spcBef>
              <a:buFont typeface="Arial" panose="020B0604020202020204" pitchFamily="34" charset="0"/>
              <a:buChar char="​"/>
              <a:defRPr sz="3000"/>
            </a:lvl7pPr>
            <a:lvl8pPr marL="0" indent="0" algn="l">
              <a:spcBef>
                <a:spcPts val="0"/>
              </a:spcBef>
              <a:buFont typeface="Arial" panose="020B0604020202020204" pitchFamily="34" charset="0"/>
              <a:buChar char="​"/>
              <a:defRPr sz="3000"/>
            </a:lvl8pPr>
            <a:lvl9pPr marL="0" indent="0" algn="l">
              <a:spcBef>
                <a:spcPts val="0"/>
              </a:spcBef>
              <a:buFont typeface="Arial" panose="020B0604020202020204" pitchFamily="34" charset="0"/>
              <a:buNone/>
              <a:defRPr sz="3000"/>
            </a:lvl9pPr>
          </a:lstStyle>
          <a:p>
            <a:r>
              <a:rPr lang="en-GB" noProof="0"/>
              <a:t>Click to edit Master subtitle style</a:t>
            </a:r>
          </a:p>
        </p:txBody>
      </p:sp>
      <p:sp>
        <p:nvSpPr>
          <p:cNvPr id="3" name="Footer Placeholder 2">
            <a:extLst>
              <a:ext uri="{FF2B5EF4-FFF2-40B4-BE49-F238E27FC236}">
                <a16:creationId xmlns:a16="http://schemas.microsoft.com/office/drawing/2014/main" id="{32D91CAA-B664-4A74-94C7-F3C7C940F8C1}"/>
              </a:ext>
            </a:extLst>
          </p:cNvPr>
          <p:cNvSpPr>
            <a:spLocks noGrp="1"/>
          </p:cNvSpPr>
          <p:nvPr>
            <p:ph type="ftr" sz="quarter" idx="15"/>
          </p:nvPr>
        </p:nvSpPr>
        <p:spPr>
          <a:xfrm>
            <a:off x="10729800" y="9682844"/>
            <a:ext cx="6208115" cy="216000"/>
          </a:xfrm>
        </p:spPr>
        <p:txBody>
          <a:bodyPr/>
          <a:lstStyle>
            <a:lvl1pPr>
              <a:defRPr>
                <a:solidFill>
                  <a:schemeClr val="bg1"/>
                </a:solidFill>
              </a:defRPr>
            </a:lvl1pPr>
          </a:lstStyle>
          <a:p>
            <a:endParaRPr lang="en-GB" noProof="0"/>
          </a:p>
        </p:txBody>
      </p:sp>
      <p:sp>
        <p:nvSpPr>
          <p:cNvPr id="4" name="Slide Number Placeholder 3">
            <a:extLst>
              <a:ext uri="{FF2B5EF4-FFF2-40B4-BE49-F238E27FC236}">
                <a16:creationId xmlns:a16="http://schemas.microsoft.com/office/drawing/2014/main" id="{19C7B1FA-5547-4061-BF97-826826B21EB9}"/>
              </a:ext>
            </a:extLst>
          </p:cNvPr>
          <p:cNvSpPr>
            <a:spLocks noGrp="1"/>
          </p:cNvSpPr>
          <p:nvPr>
            <p:ph type="sldNum" sz="quarter" idx="16"/>
          </p:nvPr>
        </p:nvSpPr>
        <p:spPr/>
        <p:txBody>
          <a:bodyPr/>
          <a:lstStyle>
            <a:lvl1pPr>
              <a:defRPr>
                <a:solidFill>
                  <a:schemeClr val="bg1"/>
                </a:solidFill>
              </a:defRPr>
            </a:lvl1pPr>
          </a:lstStyle>
          <a:p>
            <a:fld id="{4D833E3B-2778-42F4-9ABB-9F6DE98C7B48}" type="slidenum">
              <a:rPr lang="en-GB" noProof="0" smtClean="0"/>
              <a:pPr/>
              <a:t>‹#›</a:t>
            </a:fld>
            <a:endParaRPr lang="en-GB" noProof="0"/>
          </a:p>
        </p:txBody>
      </p:sp>
      <p:pic>
        <p:nvPicPr>
          <p:cNvPr id="9" name="Picture 8">
            <a:extLst>
              <a:ext uri="{FF2B5EF4-FFF2-40B4-BE49-F238E27FC236}">
                <a16:creationId xmlns:a16="http://schemas.microsoft.com/office/drawing/2014/main" id="{C182078D-B18B-440D-9AC3-ED2436FFA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809" y="9618838"/>
            <a:ext cx="2652781" cy="236242"/>
          </a:xfrm>
          <a:prstGeom prst="rect">
            <a:avLst/>
          </a:prstGeom>
        </p:spPr>
      </p:pic>
    </p:spTree>
    <p:extLst>
      <p:ext uri="{BB962C8B-B14F-4D97-AF65-F5344CB8AC3E}">
        <p14:creationId xmlns:p14="http://schemas.microsoft.com/office/powerpoint/2010/main" val="137697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Pictur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DDD2BF-242A-4CBC-AD07-3F2487F2A5EE}"/>
              </a:ext>
            </a:extLst>
          </p:cNvPr>
          <p:cNvSpPr/>
          <p:nvPr userDrawn="1"/>
        </p:nvSpPr>
        <p:spPr>
          <a:xfrm>
            <a:off x="2" y="8666999"/>
            <a:ext cx="8955449" cy="162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a:p>
        </p:txBody>
      </p:sp>
      <p:sp>
        <p:nvSpPr>
          <p:cNvPr id="29" name="Subtitle 2">
            <a:extLst>
              <a:ext uri="{FF2B5EF4-FFF2-40B4-BE49-F238E27FC236}">
                <a16:creationId xmlns:a16="http://schemas.microsoft.com/office/drawing/2014/main" id="{B56D780A-02FB-4BA3-B6DB-79807A7446D1}"/>
              </a:ext>
            </a:extLst>
          </p:cNvPr>
          <p:cNvSpPr>
            <a:spLocks noGrp="1"/>
          </p:cNvSpPr>
          <p:nvPr>
            <p:ph type="subTitle" idx="1"/>
          </p:nvPr>
        </p:nvSpPr>
        <p:spPr>
          <a:xfrm>
            <a:off x="540000" y="4698000"/>
            <a:ext cx="7020000" cy="2808000"/>
          </a:xfrm>
        </p:spPr>
        <p:txBody>
          <a:bodyPr/>
          <a:lstStyle>
            <a:lvl1pPr marL="0" indent="0" algn="l">
              <a:lnSpc>
                <a:spcPct val="101000"/>
              </a:lnSpc>
              <a:spcBef>
                <a:spcPts val="0"/>
              </a:spcBef>
              <a:buFont typeface="Arial" panose="020B0604020202020204" pitchFamily="34" charset="0"/>
              <a:buChar char="​"/>
              <a:defRPr sz="2700"/>
            </a:lvl1pPr>
            <a:lvl2pPr marL="0" indent="0" algn="l">
              <a:spcBef>
                <a:spcPts val="0"/>
              </a:spcBef>
              <a:buFont typeface="Arial" panose="020B0604020202020204" pitchFamily="34" charset="0"/>
              <a:buChar char="​"/>
              <a:defRPr sz="3000"/>
            </a:lvl2pPr>
            <a:lvl3pPr marL="0" indent="0" algn="l">
              <a:spcBef>
                <a:spcPts val="0"/>
              </a:spcBef>
              <a:buFont typeface="Arial" panose="020B0604020202020204" pitchFamily="34" charset="0"/>
              <a:buChar char="​"/>
              <a:defRPr sz="3000"/>
            </a:lvl3pPr>
            <a:lvl4pPr marL="0" indent="0" algn="l">
              <a:spcBef>
                <a:spcPts val="0"/>
              </a:spcBef>
              <a:buFont typeface="Arial" panose="020B0604020202020204" pitchFamily="34" charset="0"/>
              <a:buChar char="​"/>
              <a:defRPr sz="3000"/>
            </a:lvl4pPr>
            <a:lvl5pPr marL="0" indent="0" algn="l">
              <a:spcBef>
                <a:spcPts val="0"/>
              </a:spcBef>
              <a:buFont typeface="Arial" panose="020B0604020202020204" pitchFamily="34" charset="0"/>
              <a:buChar char="​"/>
              <a:defRPr sz="3000"/>
            </a:lvl5pPr>
            <a:lvl6pPr marL="0" indent="0" algn="l">
              <a:spcBef>
                <a:spcPts val="0"/>
              </a:spcBef>
              <a:buFont typeface="Arial" panose="020B0604020202020204" pitchFamily="34" charset="0"/>
              <a:buChar char="​"/>
              <a:defRPr sz="3000"/>
            </a:lvl6pPr>
            <a:lvl7pPr marL="0" indent="0" algn="l">
              <a:spcBef>
                <a:spcPts val="0"/>
              </a:spcBef>
              <a:buFont typeface="Arial" panose="020B0604020202020204" pitchFamily="34" charset="0"/>
              <a:buChar char="​"/>
              <a:defRPr sz="3000"/>
            </a:lvl7pPr>
            <a:lvl8pPr marL="0" indent="0" algn="l">
              <a:spcBef>
                <a:spcPts val="0"/>
              </a:spcBef>
              <a:buFont typeface="Arial" panose="020B0604020202020204" pitchFamily="34" charset="0"/>
              <a:buChar char="​"/>
              <a:defRPr sz="3000"/>
            </a:lvl8pPr>
            <a:lvl9pPr marL="0" indent="0" algn="l">
              <a:spcBef>
                <a:spcPts val="0"/>
              </a:spcBef>
              <a:buFont typeface="Arial" panose="020B0604020202020204" pitchFamily="34" charset="0"/>
              <a:buNone/>
              <a:defRPr sz="3000"/>
            </a:lvl9pPr>
          </a:lstStyle>
          <a:p>
            <a:r>
              <a:rPr lang="en-GB" noProof="0"/>
              <a:t>Click to edit Master subtitle style</a:t>
            </a:r>
          </a:p>
        </p:txBody>
      </p:sp>
      <p:sp>
        <p:nvSpPr>
          <p:cNvPr id="10" name="Title 1">
            <a:extLst>
              <a:ext uri="{FF2B5EF4-FFF2-40B4-BE49-F238E27FC236}">
                <a16:creationId xmlns:a16="http://schemas.microsoft.com/office/drawing/2014/main" id="{596A7FBD-AEFF-4310-BB28-ED064BEEF28F}"/>
              </a:ext>
            </a:extLst>
          </p:cNvPr>
          <p:cNvSpPr>
            <a:spLocks noGrp="1"/>
          </p:cNvSpPr>
          <p:nvPr>
            <p:ph type="ctrTitle"/>
          </p:nvPr>
        </p:nvSpPr>
        <p:spPr>
          <a:xfrm>
            <a:off x="539997" y="1080000"/>
            <a:ext cx="7020000" cy="3618000"/>
          </a:xfrm>
        </p:spPr>
        <p:txBody>
          <a:bodyPr anchor="t" anchorCtr="0"/>
          <a:lstStyle>
            <a:lvl1pPr algn="l">
              <a:lnSpc>
                <a:spcPct val="88000"/>
              </a:lnSpc>
              <a:defRPr sz="7500" cap="none" spc="-15" baseline="0">
                <a:solidFill>
                  <a:schemeClr val="tx2"/>
                </a:solidFill>
              </a:defRPr>
            </a:lvl1pPr>
          </a:lstStyle>
          <a:p>
            <a:r>
              <a:rPr lang="en-GB" noProof="0"/>
              <a:t>Click to edit Master title style</a:t>
            </a:r>
          </a:p>
        </p:txBody>
      </p:sp>
      <p:sp>
        <p:nvSpPr>
          <p:cNvPr id="12" name="Picture Placeholder 7">
            <a:extLst>
              <a:ext uri="{FF2B5EF4-FFF2-40B4-BE49-F238E27FC236}">
                <a16:creationId xmlns:a16="http://schemas.microsoft.com/office/drawing/2014/main" id="{5B810EC0-7013-4FD0-B2E5-B11B2BB7FF76}"/>
              </a:ext>
            </a:extLst>
          </p:cNvPr>
          <p:cNvSpPr>
            <a:spLocks noGrp="1"/>
          </p:cNvSpPr>
          <p:nvPr>
            <p:ph type="pic" sz="quarter" idx="13" hasCustomPrompt="1"/>
          </p:nvPr>
        </p:nvSpPr>
        <p:spPr>
          <a:xfrm>
            <a:off x="8955450" y="0"/>
            <a:ext cx="9320400" cy="10292400"/>
          </a:xfrm>
          <a:solidFill>
            <a:schemeClr val="bg2"/>
          </a:solidFill>
        </p:spPr>
        <p:txBody>
          <a:bodyPr vert="horz" lIns="1800000" tIns="360000" rIns="360000" bIns="360000" rtlCol="0" anchor="b" anchorCtr="0">
            <a:noAutofit/>
          </a:bodyPr>
          <a:lstStyle>
            <a:lvl1pPr marL="0" indent="0" algn="r">
              <a:buNone/>
              <a:defRPr lang="en-GB" sz="2400" dirty="0"/>
            </a:lvl1pPr>
          </a:lstStyle>
          <a:p>
            <a:pPr marL="270000" lvl="0" indent="-270000" algn="r"/>
            <a:r>
              <a:rPr lang="en-GB" noProof="0"/>
              <a:t>Click grey background to insert dark/light picture using the Insert tab, Pictures or Templafy</a:t>
            </a:r>
          </a:p>
        </p:txBody>
      </p:sp>
      <p:pic>
        <p:nvPicPr>
          <p:cNvPr id="13" name="Picture 12">
            <a:extLst>
              <a:ext uri="{FF2B5EF4-FFF2-40B4-BE49-F238E27FC236}">
                <a16:creationId xmlns:a16="http://schemas.microsoft.com/office/drawing/2014/main" id="{46B5BC7A-ED41-4ED8-A246-95CFAF221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000" y="9574200"/>
            <a:ext cx="2786400" cy="343815"/>
          </a:xfrm>
          <a:prstGeom prst="rect">
            <a:avLst/>
          </a:prstGeom>
        </p:spPr>
      </p:pic>
      <p:grpSp>
        <p:nvGrpSpPr>
          <p:cNvPr id="16" name="Group 15">
            <a:extLst>
              <a:ext uri="{FF2B5EF4-FFF2-40B4-BE49-F238E27FC236}">
                <a16:creationId xmlns:a16="http://schemas.microsoft.com/office/drawing/2014/main" id="{B5AABA0A-A905-4FF0-B6A2-98EA6E1B6A61}"/>
              </a:ext>
            </a:extLst>
          </p:cNvPr>
          <p:cNvGrpSpPr/>
          <p:nvPr userDrawn="1"/>
        </p:nvGrpSpPr>
        <p:grpSpPr>
          <a:xfrm>
            <a:off x="394935" y="968398"/>
            <a:ext cx="1403622" cy="304208"/>
            <a:chOff x="263290" y="259732"/>
            <a:chExt cx="935748" cy="202805"/>
          </a:xfrm>
        </p:grpSpPr>
        <p:sp>
          <p:nvSpPr>
            <p:cNvPr id="17" name="Rectangle 16">
              <a:extLst>
                <a:ext uri="{FF2B5EF4-FFF2-40B4-BE49-F238E27FC236}">
                  <a16:creationId xmlns:a16="http://schemas.microsoft.com/office/drawing/2014/main" id="{038276C8-BE9B-41CF-8E8F-7A5FA076DB75}"/>
                </a:ext>
              </a:extLst>
            </p:cNvPr>
            <p:cNvSpPr/>
            <p:nvPr userDrawn="1"/>
          </p:nvSpPr>
          <p:spPr>
            <a:xfrm>
              <a:off x="263290" y="259732"/>
              <a:ext cx="935748" cy="202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noProof="0"/>
            </a:p>
          </p:txBody>
        </p:sp>
        <p:sp>
          <p:nvSpPr>
            <p:cNvPr id="18" name="TextBox 17">
              <a:extLst>
                <a:ext uri="{FF2B5EF4-FFF2-40B4-BE49-F238E27FC236}">
                  <a16:creationId xmlns:a16="http://schemas.microsoft.com/office/drawing/2014/main" id="{4BAA9365-13CC-4F97-894C-FD239F53728C}"/>
                </a:ext>
              </a:extLst>
            </p:cNvPr>
            <p:cNvSpPr txBox="1"/>
            <p:nvPr userDrawn="1"/>
          </p:nvSpPr>
          <p:spPr>
            <a:xfrm>
              <a:off x="359999" y="288000"/>
              <a:ext cx="791999" cy="144000"/>
            </a:xfrm>
            <a:prstGeom prst="rect">
              <a:avLst/>
            </a:prstGeom>
            <a:noFill/>
          </p:spPr>
          <p:txBody>
            <a:bodyPr wrap="square" lIns="0" tIns="0" rIns="0" bIns="0" rtlCol="0">
              <a:noAutofit/>
            </a:bodyPr>
            <a:lstStyle/>
            <a:p>
              <a:r>
                <a:rPr lang="en-GB" sz="1350" spc="30" baseline="0" noProof="0">
                  <a:solidFill>
                    <a:schemeClr val="bg1"/>
                  </a:solidFill>
                </a:rPr>
                <a:t>Page</a:t>
              </a:r>
            </a:p>
          </p:txBody>
        </p:sp>
      </p:grpSp>
      <p:sp>
        <p:nvSpPr>
          <p:cNvPr id="6" name="Footer Placeholder 5">
            <a:extLst>
              <a:ext uri="{FF2B5EF4-FFF2-40B4-BE49-F238E27FC236}">
                <a16:creationId xmlns:a16="http://schemas.microsoft.com/office/drawing/2014/main" id="{3F610153-D98D-4119-9AAA-03D7EA10096F}"/>
              </a:ext>
            </a:extLst>
          </p:cNvPr>
          <p:cNvSpPr>
            <a:spLocks noGrp="1"/>
          </p:cNvSpPr>
          <p:nvPr>
            <p:ph type="ftr" sz="quarter" idx="15"/>
          </p:nvPr>
        </p:nvSpPr>
        <p:spPr>
          <a:xfrm>
            <a:off x="4356000" y="9682844"/>
            <a:ext cx="4071600" cy="216000"/>
          </a:xfrm>
        </p:spPr>
        <p:txBody>
          <a:bodyPr/>
          <a:lstStyle>
            <a:lvl1pPr>
              <a:defRPr>
                <a:solidFill>
                  <a:schemeClr val="bg1"/>
                </a:solidFill>
              </a:defRPr>
            </a:lvl1pPr>
          </a:lstStyle>
          <a:p>
            <a:endParaRPr lang="en-GB" noProof="0">
              <a:solidFill>
                <a:schemeClr val="bg1"/>
              </a:solidFill>
            </a:endParaRPr>
          </a:p>
        </p:txBody>
      </p:sp>
      <p:sp>
        <p:nvSpPr>
          <p:cNvPr id="7" name="Slide Number Placeholder 6">
            <a:extLst>
              <a:ext uri="{FF2B5EF4-FFF2-40B4-BE49-F238E27FC236}">
                <a16:creationId xmlns:a16="http://schemas.microsoft.com/office/drawing/2014/main" id="{83A04FFF-25A5-4DEF-98A7-30E9B62C2FEB}"/>
              </a:ext>
            </a:extLst>
          </p:cNvPr>
          <p:cNvSpPr>
            <a:spLocks noGrp="1"/>
          </p:cNvSpPr>
          <p:nvPr>
            <p:ph type="sldNum" sz="quarter" idx="16"/>
          </p:nvPr>
        </p:nvSpPr>
        <p:spPr/>
        <p:txBody>
          <a:bodyPr/>
          <a:lstStyle/>
          <a:p>
            <a:fld id="{4D833E3B-2778-42F4-9ABB-9F6DE98C7B48}" type="slidenum">
              <a:rPr lang="en-GB" noProof="0" smtClean="0"/>
              <a:pPr/>
              <a:t>‹#›</a:t>
            </a:fld>
            <a:endParaRPr lang="en-GB" noProof="0"/>
          </a:p>
        </p:txBody>
      </p:sp>
      <p:pic>
        <p:nvPicPr>
          <p:cNvPr id="15" name="Picture 14">
            <a:extLst>
              <a:ext uri="{FF2B5EF4-FFF2-40B4-BE49-F238E27FC236}">
                <a16:creationId xmlns:a16="http://schemas.microsoft.com/office/drawing/2014/main" id="{4D04F2AD-16E9-49DD-A79C-843FF0744F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00" y="9619200"/>
            <a:ext cx="2653200" cy="236279"/>
          </a:xfrm>
          <a:prstGeom prst="rect">
            <a:avLst/>
          </a:prstGeom>
        </p:spPr>
      </p:pic>
    </p:spTree>
    <p:extLst>
      <p:ext uri="{BB962C8B-B14F-4D97-AF65-F5344CB8AC3E}">
        <p14:creationId xmlns:p14="http://schemas.microsoft.com/office/powerpoint/2010/main" val="4195969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163" y="648000"/>
            <a:ext cx="17209295" cy="1471313"/>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540000" y="2514600"/>
            <a:ext cx="8467200" cy="6665400"/>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9280257" y="2514600"/>
            <a:ext cx="8467200" cy="6665400"/>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Footer Placeholder 6">
            <a:extLst>
              <a:ext uri="{FF2B5EF4-FFF2-40B4-BE49-F238E27FC236}">
                <a16:creationId xmlns:a16="http://schemas.microsoft.com/office/drawing/2014/main" id="{E5E72FB3-15A6-483A-A49F-F517339EAAB7}"/>
              </a:ext>
            </a:extLst>
          </p:cNvPr>
          <p:cNvSpPr>
            <a:spLocks noGrp="1"/>
          </p:cNvSpPr>
          <p:nvPr>
            <p:ph type="ftr" sz="quarter" idx="11"/>
          </p:nvPr>
        </p:nvSpPr>
        <p:spPr>
          <a:xfrm>
            <a:off x="4320000" y="9682844"/>
            <a:ext cx="7009200" cy="216000"/>
          </a:xfrm>
        </p:spPr>
        <p:txBody>
          <a:bodyPr/>
          <a:lstStyle/>
          <a:p>
            <a:endParaRPr lang="en-GB" dirty="0"/>
          </a:p>
        </p:txBody>
      </p:sp>
      <p:sp>
        <p:nvSpPr>
          <p:cNvPr id="10" name="Slide Number Placeholder 9">
            <a:extLst>
              <a:ext uri="{FF2B5EF4-FFF2-40B4-BE49-F238E27FC236}">
                <a16:creationId xmlns:a16="http://schemas.microsoft.com/office/drawing/2014/main" id="{7ECA978E-5666-4D72-85B7-63AF1B23ADF1}"/>
              </a:ext>
            </a:extLst>
          </p:cNvPr>
          <p:cNvSpPr>
            <a:spLocks noGrp="1"/>
          </p:cNvSpPr>
          <p:nvPr>
            <p:ph type="sldNum" sz="quarter" idx="12"/>
          </p:nvPr>
        </p:nvSpPr>
        <p:spPr/>
        <p:txBody>
          <a:bodyPr/>
          <a:lstStyle/>
          <a:p>
            <a:fld id="{4D833E3B-2778-42F4-9ABB-9F6DE98C7B48}" type="slidenum">
              <a:rPr lang="en-GB" smtClean="0"/>
              <a:pPr/>
              <a:t>‹#›</a:t>
            </a:fld>
            <a:endParaRPr lang="en-GB" dirty="0"/>
          </a:p>
        </p:txBody>
      </p:sp>
    </p:spTree>
    <p:extLst>
      <p:ext uri="{BB962C8B-B14F-4D97-AF65-F5344CB8AC3E}">
        <p14:creationId xmlns:p14="http://schemas.microsoft.com/office/powerpoint/2010/main" val="184346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D1C1C0-D866-4E5D-8571-980DB63D78FC}"/>
              </a:ext>
            </a:extLst>
          </p:cNvPr>
          <p:cNvGraphicFramePr>
            <a:graphicFrameLocks noChangeAspect="1"/>
          </p:cNvGraphicFramePr>
          <p:nvPr userDrawn="1">
            <p:custDataLst>
              <p:tags r:id="rId26"/>
            </p:custDataLst>
            <p:extLst>
              <p:ext uri="{D42A27DB-BD31-4B8C-83A1-F6EECF244321}">
                <p14:modId xmlns:p14="http://schemas.microsoft.com/office/powerpoint/2010/main" val="2169539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25" imgH="426" progId="TCLayout.ActiveDocument.1">
                  <p:embed/>
                </p:oleObj>
              </mc:Choice>
              <mc:Fallback>
                <p:oleObj name="think-cell Slide" r:id="rId27" imgW="425" imgH="426" progId="TCLayout.ActiveDocument.1">
                  <p:embed/>
                  <p:pic>
                    <p:nvPicPr>
                      <p:cNvPr id="8" name="Object 7" hidden="1">
                        <a:extLst>
                          <a:ext uri="{FF2B5EF4-FFF2-40B4-BE49-F238E27FC236}">
                            <a16:creationId xmlns:a16="http://schemas.microsoft.com/office/drawing/2014/main" id="{75D1C1C0-D866-4E5D-8571-980DB63D78FC}"/>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39999" y="679796"/>
            <a:ext cx="17208002" cy="1425600"/>
          </a:xfrm>
          <a:prstGeom prst="rect">
            <a:avLst/>
          </a:prstGeom>
        </p:spPr>
        <p:txBody>
          <a:bodyPr vert="horz" lIns="0" tIns="0" rIns="0" bIns="0" rtlCol="0" anchor="t" anchorCtr="0">
            <a:noAutofit/>
          </a:bodyPr>
          <a:lstStyle/>
          <a:p>
            <a:r>
              <a:rPr lang="en-GB" noProof="0" dirty="0"/>
              <a:t>Click to edit master title style</a:t>
            </a:r>
          </a:p>
        </p:txBody>
      </p:sp>
      <p:sp>
        <p:nvSpPr>
          <p:cNvPr id="3" name="Text Placeholder 2"/>
          <p:cNvSpPr>
            <a:spLocks noGrp="1"/>
          </p:cNvSpPr>
          <p:nvPr>
            <p:ph type="body" idx="1"/>
          </p:nvPr>
        </p:nvSpPr>
        <p:spPr>
          <a:xfrm>
            <a:off x="539999" y="2514600"/>
            <a:ext cx="17208002" cy="6671017"/>
          </a:xfrm>
          <a:prstGeom prst="rect">
            <a:avLst/>
          </a:prstGeom>
        </p:spPr>
        <p:txBody>
          <a:bodyPr vert="horz" lIns="0" tIns="0" rIns="0" bIns="0" rtlCol="0">
            <a:normAutofit/>
          </a:bodyPr>
          <a:lstStyle/>
          <a:p>
            <a:pPr lvl="0"/>
            <a:r>
              <a:rPr lang="en-GB" noProof="0" dirty="0"/>
              <a:t>Add bullet</a:t>
            </a:r>
          </a:p>
          <a:p>
            <a:pPr lvl="1"/>
            <a:r>
              <a:rPr lang="en-GB" noProof="0" dirty="0"/>
              <a:t>Second level</a:t>
            </a:r>
          </a:p>
          <a:p>
            <a:pPr lvl="2"/>
            <a:r>
              <a:rPr lang="en-GB" noProof="0" dirty="0"/>
              <a:t>Third level</a:t>
            </a:r>
          </a:p>
          <a:p>
            <a:pPr lvl="3"/>
            <a:r>
              <a:rPr lang="en-GB" noProof="0" dirty="0"/>
              <a:t>Fourth level</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4320000" y="9682844"/>
            <a:ext cx="7009200" cy="216000"/>
          </a:xfrm>
          <a:prstGeom prst="rect">
            <a:avLst/>
          </a:prstGeom>
        </p:spPr>
        <p:txBody>
          <a:bodyPr vert="horz" lIns="0" tIns="0" rIns="0" bIns="0" rtlCol="0" anchor="t" anchorCtr="0"/>
          <a:lstStyle>
            <a:lvl1pPr algn="l">
              <a:defRPr sz="1350" cap="none" spc="30" baseline="0">
                <a:solidFill>
                  <a:schemeClr val="tx2"/>
                </a:solidFill>
              </a:defRPr>
            </a:lvl1pPr>
          </a:lstStyle>
          <a:p>
            <a:endParaRPr lang="en-GB" dirty="0"/>
          </a:p>
        </p:txBody>
      </p:sp>
      <p:sp>
        <p:nvSpPr>
          <p:cNvPr id="4" name="Date_DateCustomA" hidden="1"/>
          <p:cNvSpPr>
            <a:spLocks noGrp="1"/>
          </p:cNvSpPr>
          <p:nvPr>
            <p:ph type="dt" sz="half" idx="2"/>
          </p:nvPr>
        </p:nvSpPr>
        <p:spPr>
          <a:xfrm>
            <a:off x="0" y="10270800"/>
            <a:ext cx="0" cy="0"/>
          </a:xfrm>
          <a:prstGeom prst="rect">
            <a:avLst/>
          </a:prstGeom>
        </p:spPr>
        <p:txBody>
          <a:bodyPr vert="horz" lIns="0" tIns="0" rIns="0" bIns="0" rtlCol="0" anchor="t" anchorCtr="0"/>
          <a:lstStyle>
            <a:lvl1pPr algn="l">
              <a:defRPr sz="150" cap="all" baseline="0">
                <a:noFill/>
              </a:defRPr>
            </a:lvl1pPr>
          </a:lstStyle>
          <a:p>
            <a:endParaRPr lang="en-GB" dirty="0"/>
          </a:p>
        </p:txBody>
      </p:sp>
      <p:sp>
        <p:nvSpPr>
          <p:cNvPr id="7" name="Slide Number Placeholder 6">
            <a:extLst>
              <a:ext uri="{FF2B5EF4-FFF2-40B4-BE49-F238E27FC236}">
                <a16:creationId xmlns:a16="http://schemas.microsoft.com/office/drawing/2014/main" id="{1DE1991C-4C42-433F-900F-A82FDEE1994B}"/>
              </a:ext>
            </a:extLst>
          </p:cNvPr>
          <p:cNvSpPr>
            <a:spLocks noGrp="1"/>
          </p:cNvSpPr>
          <p:nvPr>
            <p:ph type="sldNum" sz="quarter" idx="4"/>
          </p:nvPr>
        </p:nvSpPr>
        <p:spPr>
          <a:xfrm>
            <a:off x="17206686" y="9664913"/>
            <a:ext cx="541314" cy="251862"/>
          </a:xfrm>
          <a:prstGeom prst="rect">
            <a:avLst/>
          </a:prstGeom>
        </p:spPr>
        <p:txBody>
          <a:bodyPr vert="horz" lIns="0" tIns="0" rIns="0" bIns="0" rtlCol="0" anchor="ctr"/>
          <a:lstStyle>
            <a:lvl1pPr algn="r">
              <a:defRPr sz="1350">
                <a:solidFill>
                  <a:schemeClr val="tx2"/>
                </a:solidFill>
              </a:defRPr>
            </a:lvl1pPr>
          </a:lstStyle>
          <a:p>
            <a:fld id="{4D833E3B-2778-42F4-9ABB-9F6DE98C7B48}" type="slidenum">
              <a:rPr lang="en-GB" smtClean="0"/>
              <a:pPr/>
              <a:t>‹#›</a:t>
            </a:fld>
            <a:endParaRPr lang="en-GB" dirty="0"/>
          </a:p>
        </p:txBody>
      </p:sp>
      <p:pic>
        <p:nvPicPr>
          <p:cNvPr id="11" name="Picture 10">
            <a:extLst>
              <a:ext uri="{FF2B5EF4-FFF2-40B4-BE49-F238E27FC236}">
                <a16:creationId xmlns:a16="http://schemas.microsoft.com/office/drawing/2014/main" id="{9713129A-9916-45C7-854F-6240E4D2EDFE}"/>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543809" y="9618838"/>
            <a:ext cx="2652781" cy="236242"/>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4" r:id="rId7"/>
    <p:sldLayoutId id="2147483763" r:id="rId8"/>
    <p:sldLayoutId id="2147483767" r:id="rId9"/>
    <p:sldLayoutId id="2147483789" r:id="rId10"/>
    <p:sldLayoutId id="2147483766" r:id="rId11"/>
    <p:sldLayoutId id="2147483790" r:id="rId12"/>
    <p:sldLayoutId id="2147483773" r:id="rId13"/>
    <p:sldLayoutId id="2147483770" r:id="rId14"/>
    <p:sldLayoutId id="2147483778" r:id="rId15"/>
    <p:sldLayoutId id="2147483779" r:id="rId16"/>
    <p:sldLayoutId id="2147483774" r:id="rId17"/>
    <p:sldLayoutId id="2147483775" r:id="rId18"/>
    <p:sldLayoutId id="2147483776" r:id="rId19"/>
    <p:sldLayoutId id="2147483787" r:id="rId20"/>
    <p:sldLayoutId id="2147483788" r:id="rId21"/>
    <p:sldLayoutId id="2147483780" r:id="rId22"/>
    <p:sldLayoutId id="2147483755" r:id="rId23"/>
    <p:sldLayoutId id="2147483667" r:id="rId24"/>
  </p:sldLayoutIdLst>
  <p:hf hdr="0" dt="0"/>
  <p:txStyles>
    <p:titleStyle>
      <a:lvl1pPr algn="l" defTabSz="1371600" rtl="0" eaLnBrk="1" latinLnBrk="0" hangingPunct="1">
        <a:lnSpc>
          <a:spcPct val="93000"/>
        </a:lnSpc>
        <a:spcBef>
          <a:spcPct val="0"/>
        </a:spcBef>
        <a:buNone/>
        <a:defRPr sz="4800" kern="1200" cap="none" spc="20" baseline="0">
          <a:solidFill>
            <a:schemeClr val="tx2"/>
          </a:solidFill>
          <a:latin typeface="+mj-lt"/>
          <a:ea typeface="+mj-ea"/>
          <a:cs typeface="+mj-cs"/>
        </a:defRPr>
      </a:lvl1pPr>
    </p:titleStyle>
    <p:bodyStyle>
      <a:lvl1pPr marL="270000" indent="-270000" algn="l" defTabSz="1371600" rtl="0" eaLnBrk="1" latinLnBrk="0" hangingPunct="1">
        <a:lnSpc>
          <a:spcPct val="107000"/>
        </a:lnSpc>
        <a:spcBef>
          <a:spcPts val="0"/>
        </a:spcBef>
        <a:spcAft>
          <a:spcPts val="1200"/>
        </a:spcAft>
        <a:buClr>
          <a:schemeClr val="accent1"/>
        </a:buClr>
        <a:buFont typeface="Arial" panose="020B0604020202020204" pitchFamily="34" charset="0"/>
        <a:buChar char="•"/>
        <a:defRPr lang="en-GB" sz="3000" kern="1200" spc="10" baseline="0" noProof="0" dirty="0" smtClean="0">
          <a:solidFill>
            <a:schemeClr val="tx2"/>
          </a:solidFill>
          <a:latin typeface="+mn-lt"/>
          <a:ea typeface="+mn-ea"/>
          <a:cs typeface="+mn-cs"/>
        </a:defRPr>
      </a:lvl1pPr>
      <a:lvl2pPr marL="540000" indent="-269082" algn="l" defTabSz="1371600" rtl="0" eaLnBrk="1" latinLnBrk="0" hangingPunct="1">
        <a:lnSpc>
          <a:spcPct val="107000"/>
        </a:lnSpc>
        <a:spcBef>
          <a:spcPts val="0"/>
        </a:spcBef>
        <a:spcAft>
          <a:spcPts val="1200"/>
        </a:spcAft>
        <a:buClr>
          <a:schemeClr val="accent1"/>
        </a:buClr>
        <a:buFont typeface="Arial" panose="020B0604020202020204" pitchFamily="34" charset="0"/>
        <a:buChar char="•"/>
        <a:defRPr sz="2700" kern="1200" spc="10">
          <a:solidFill>
            <a:schemeClr val="tx2"/>
          </a:solidFill>
          <a:latin typeface="+mn-lt"/>
          <a:ea typeface="+mn-ea"/>
          <a:cs typeface="+mn-cs"/>
        </a:defRPr>
      </a:lvl2pPr>
      <a:lvl3pPr marL="809625" indent="-270000" algn="l" defTabSz="1371600" rtl="0" eaLnBrk="1" latinLnBrk="0" hangingPunct="1">
        <a:lnSpc>
          <a:spcPct val="107000"/>
        </a:lnSpc>
        <a:spcBef>
          <a:spcPts val="0"/>
        </a:spcBef>
        <a:spcAft>
          <a:spcPts val="1200"/>
        </a:spcAft>
        <a:buClr>
          <a:schemeClr val="accent1"/>
        </a:buClr>
        <a:buFont typeface="Arial" panose="020B0604020202020204" pitchFamily="34" charset="0"/>
        <a:buChar char="•"/>
        <a:defRPr sz="2400" kern="1200" spc="10">
          <a:solidFill>
            <a:schemeClr val="tx2"/>
          </a:solidFill>
          <a:latin typeface="+mn-lt"/>
          <a:ea typeface="+mn-ea"/>
          <a:cs typeface="+mn-cs"/>
        </a:defRPr>
      </a:lvl3pPr>
      <a:lvl4pPr marL="1080000" indent="-270000" algn="l" defTabSz="1371600" rtl="0" eaLnBrk="1" latinLnBrk="0" hangingPunct="1">
        <a:lnSpc>
          <a:spcPct val="107000"/>
        </a:lnSpc>
        <a:spcBef>
          <a:spcPts val="0"/>
        </a:spcBef>
        <a:spcAft>
          <a:spcPts val="1200"/>
        </a:spcAft>
        <a:buClr>
          <a:schemeClr val="accent1"/>
        </a:buClr>
        <a:buFont typeface="Arial" panose="020B0604020202020204" pitchFamily="34" charset="0"/>
        <a:buChar char="•"/>
        <a:tabLst>
          <a:tab pos="1345407" algn="l"/>
        </a:tabLst>
        <a:defRPr sz="2100" kern="1200" spc="10">
          <a:solidFill>
            <a:schemeClr val="tx2"/>
          </a:solidFill>
          <a:latin typeface="+mn-lt"/>
          <a:ea typeface="+mn-ea"/>
          <a:cs typeface="+mn-cs"/>
        </a:defRPr>
      </a:lvl4pPr>
      <a:lvl5pPr marL="0" indent="0" algn="l" defTabSz="1371600" rtl="0" eaLnBrk="1" latinLnBrk="0" hangingPunct="1">
        <a:lnSpc>
          <a:spcPct val="107000"/>
        </a:lnSpc>
        <a:spcBef>
          <a:spcPts val="0"/>
        </a:spcBef>
        <a:spcAft>
          <a:spcPts val="1200"/>
        </a:spcAft>
        <a:buFont typeface="Arial" panose="020B0604020202020204" pitchFamily="34" charset="0"/>
        <a:buChar char="​"/>
        <a:defRPr lang="en-GB" sz="3000" b="1" kern="1200" cap="none" spc="10" baseline="0" noProof="0" dirty="0">
          <a:solidFill>
            <a:schemeClr val="tx2"/>
          </a:solidFill>
          <a:latin typeface="+mn-lt"/>
          <a:ea typeface="+mn-ea"/>
          <a:cs typeface="+mn-cs"/>
        </a:defRPr>
      </a:lvl5pPr>
      <a:lvl6pPr marL="0" indent="0" algn="l" defTabSz="1371600" rtl="0" eaLnBrk="1" latinLnBrk="0" hangingPunct="1">
        <a:lnSpc>
          <a:spcPct val="107000"/>
        </a:lnSpc>
        <a:spcBef>
          <a:spcPts val="0"/>
        </a:spcBef>
        <a:spcAft>
          <a:spcPts val="1200"/>
        </a:spcAft>
        <a:buFont typeface="Arial" panose="020B0604020202020204" pitchFamily="34" charset="0"/>
        <a:buChar char="​"/>
        <a:defRPr sz="3000" kern="1200" spc="10">
          <a:solidFill>
            <a:schemeClr val="tx2"/>
          </a:solidFill>
          <a:latin typeface="+mn-lt"/>
          <a:ea typeface="+mn-ea"/>
          <a:cs typeface="+mn-cs"/>
        </a:defRPr>
      </a:lvl6pPr>
      <a:lvl7pPr marL="270000" indent="-270000" algn="l" defTabSz="1371600" rtl="0" eaLnBrk="1" latinLnBrk="0" hangingPunct="1">
        <a:lnSpc>
          <a:spcPct val="107000"/>
        </a:lnSpc>
        <a:spcBef>
          <a:spcPts val="0"/>
        </a:spcBef>
        <a:spcAft>
          <a:spcPts val="1200"/>
        </a:spcAft>
        <a:buFont typeface="Arial" panose="020B0604020202020204" pitchFamily="34" charset="0"/>
        <a:buChar char="•"/>
        <a:defRPr sz="2100" kern="1200" spc="10" baseline="0">
          <a:solidFill>
            <a:schemeClr val="tx2"/>
          </a:solidFill>
          <a:latin typeface="+mn-lt"/>
          <a:ea typeface="+mn-ea"/>
          <a:cs typeface="+mn-cs"/>
        </a:defRPr>
      </a:lvl7pPr>
      <a:lvl8pPr marL="270000" indent="-270000" algn="l" defTabSz="1371600" rtl="0" eaLnBrk="1" latinLnBrk="0" hangingPunct="1">
        <a:lnSpc>
          <a:spcPct val="107000"/>
        </a:lnSpc>
        <a:spcBef>
          <a:spcPts val="0"/>
        </a:spcBef>
        <a:spcAft>
          <a:spcPts val="1200"/>
        </a:spcAft>
        <a:buFont typeface="Arial" panose="020B0604020202020204" pitchFamily="34" charset="0"/>
        <a:buChar char="•"/>
        <a:defRPr sz="2100" kern="1200" spc="10">
          <a:solidFill>
            <a:schemeClr val="tx2"/>
          </a:solidFill>
          <a:latin typeface="+mn-lt"/>
          <a:ea typeface="+mn-ea"/>
          <a:cs typeface="+mn-cs"/>
        </a:defRPr>
      </a:lvl8pPr>
      <a:lvl9pPr marL="270000" indent="-270000" algn="l" defTabSz="1371600" rtl="0" eaLnBrk="1" latinLnBrk="0" hangingPunct="1">
        <a:lnSpc>
          <a:spcPct val="107000"/>
        </a:lnSpc>
        <a:spcBef>
          <a:spcPts val="0"/>
        </a:spcBef>
        <a:spcAft>
          <a:spcPts val="1200"/>
        </a:spcAft>
        <a:buFont typeface="Arial" panose="020B0604020202020204" pitchFamily="34" charset="0"/>
        <a:buChar char="•"/>
        <a:defRPr sz="2100" kern="1200" spc="10" baseline="0">
          <a:solidFill>
            <a:schemeClr val="tx2"/>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 userDrawn="1">
          <p15:clr>
            <a:srgbClr val="F26B43"/>
          </p15:clr>
        </p15:guide>
        <p15:guide id="2" orient="horz" pos="1584" userDrawn="1">
          <p15:clr>
            <a:srgbClr val="F26B43"/>
          </p15:clr>
        </p15:guide>
        <p15:guide id="3" orient="horz" pos="1335" userDrawn="1">
          <p15:clr>
            <a:srgbClr val="F26B43"/>
          </p15:clr>
        </p15:guide>
        <p15:guide id="4" orient="horz" pos="5787" userDrawn="1">
          <p15:clr>
            <a:srgbClr val="F26B43"/>
          </p15:clr>
        </p15:guide>
        <p15:guide id="6" pos="11180" userDrawn="1">
          <p15:clr>
            <a:srgbClr val="F26B43"/>
          </p15:clr>
        </p15:guide>
        <p15:guide id="8" pos="3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3.bin"/><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11.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3.bin"/><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3.bin"/><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55.png"/><Relationship Id="rId3" Type="http://schemas.openxmlformats.org/officeDocument/2006/relationships/image" Target="../media/image45.emf"/><Relationship Id="rId7" Type="http://schemas.openxmlformats.org/officeDocument/2006/relationships/image" Target="../media/image49.emf"/><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8.emf"/><Relationship Id="rId11" Type="http://schemas.openxmlformats.org/officeDocument/2006/relationships/image" Target="../media/image53.emf"/><Relationship Id="rId5" Type="http://schemas.openxmlformats.org/officeDocument/2006/relationships/image" Target="../media/image47.emf"/><Relationship Id="rId10" Type="http://schemas.openxmlformats.org/officeDocument/2006/relationships/image" Target="../media/image52.emf"/><Relationship Id="rId4" Type="http://schemas.openxmlformats.org/officeDocument/2006/relationships/image" Target="../media/image46.emf"/><Relationship Id="rId9" Type="http://schemas.openxmlformats.org/officeDocument/2006/relationships/image" Target="../media/image5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D650EF-0FD1-43B4-96A2-1494D02F8A2D}"/>
              </a:ext>
            </a:extLst>
          </p:cNvPr>
          <p:cNvSpPr>
            <a:spLocks noGrp="1"/>
          </p:cNvSpPr>
          <p:nvPr>
            <p:ph type="ctrTitle"/>
          </p:nvPr>
        </p:nvSpPr>
        <p:spPr>
          <a:xfrm>
            <a:off x="539996" y="1080002"/>
            <a:ext cx="15004803" cy="3517200"/>
          </a:xfrm>
        </p:spPr>
        <p:txBody>
          <a:bodyPr>
            <a:noAutofit/>
          </a:bodyPr>
          <a:lstStyle/>
          <a:p>
            <a:r>
              <a:rPr lang="en-GB" sz="9600" b="1" dirty="0">
                <a:solidFill>
                  <a:srgbClr val="001965"/>
                </a:solidFill>
              </a:rPr>
              <a:t>Welcome</a:t>
            </a:r>
            <a:br>
              <a:rPr lang="en-GB" sz="9600" b="1" dirty="0">
                <a:solidFill>
                  <a:srgbClr val="001965"/>
                </a:solidFill>
              </a:rPr>
            </a:br>
            <a:r>
              <a:rPr lang="en-US" sz="6600" dirty="0">
                <a:solidFill>
                  <a:srgbClr val="001965"/>
                </a:solidFill>
              </a:rPr>
              <a:t>Please turn off your microphone and video </a:t>
            </a:r>
            <a:br>
              <a:rPr lang="en-US" sz="6600" dirty="0">
                <a:solidFill>
                  <a:srgbClr val="001965"/>
                </a:solidFill>
              </a:rPr>
            </a:br>
            <a:r>
              <a:rPr lang="en-US" sz="6600" dirty="0">
                <a:solidFill>
                  <a:srgbClr val="001965"/>
                </a:solidFill>
              </a:rPr>
              <a:t>Questions can be asked in the chat</a:t>
            </a:r>
            <a:endParaRPr lang="da-DK" sz="6600" dirty="0">
              <a:solidFill>
                <a:srgbClr val="001965"/>
              </a:solidFill>
            </a:endParaRPr>
          </a:p>
        </p:txBody>
      </p:sp>
      <p:sp>
        <p:nvSpPr>
          <p:cNvPr id="8" name="Text Placeholder 7">
            <a:extLst>
              <a:ext uri="{FF2B5EF4-FFF2-40B4-BE49-F238E27FC236}">
                <a16:creationId xmlns:a16="http://schemas.microsoft.com/office/drawing/2014/main" id="{7F0217F2-D63B-482B-AA5F-C73CABE8392D}"/>
              </a:ext>
            </a:extLst>
          </p:cNvPr>
          <p:cNvSpPr>
            <a:spLocks noGrp="1"/>
          </p:cNvSpPr>
          <p:nvPr>
            <p:ph type="body" sz="quarter" idx="21"/>
          </p:nvPr>
        </p:nvSpPr>
        <p:spPr>
          <a:xfrm>
            <a:off x="15216892" y="410400"/>
            <a:ext cx="2653200" cy="237600"/>
          </a:xfrm>
          <a:ln>
            <a:noFill/>
          </a:ln>
        </p:spPr>
        <p:txBody>
          <a:bodyPr/>
          <a:lstStyle/>
          <a:p>
            <a:endParaRPr lang="da-DK" dirty="0">
              <a:solidFill>
                <a:schemeClr val="bg1"/>
              </a:solidFill>
            </a:endParaRPr>
          </a:p>
        </p:txBody>
      </p:sp>
      <p:sp>
        <p:nvSpPr>
          <p:cNvPr id="31" name="Picture Placeholder 30">
            <a:extLst>
              <a:ext uri="{FF2B5EF4-FFF2-40B4-BE49-F238E27FC236}">
                <a16:creationId xmlns:a16="http://schemas.microsoft.com/office/drawing/2014/main" id="{A5E30C1B-2E4E-4567-A98A-D8DBA23BB381}"/>
              </a:ext>
            </a:extLst>
          </p:cNvPr>
          <p:cNvSpPr>
            <a:spLocks noGrp="1"/>
          </p:cNvSpPr>
          <p:nvPr>
            <p:ph type="pic" sz="quarter" idx="13"/>
          </p:nvPr>
        </p:nvSpPr>
        <p:spPr>
          <a:xfrm>
            <a:off x="0" y="-2"/>
            <a:ext cx="18289800" cy="10292400"/>
          </a:xfrm>
        </p:spPr>
        <p:txBody>
          <a:bodyPr/>
          <a:lstStyle/>
          <a:p>
            <a:endParaRPr lang="da-DK"/>
          </a:p>
        </p:txBody>
      </p:sp>
      <p:pic>
        <p:nvPicPr>
          <p:cNvPr id="30" name="Picture 23">
            <a:extLst>
              <a:ext uri="{FF2B5EF4-FFF2-40B4-BE49-F238E27FC236}">
                <a16:creationId xmlns:a16="http://schemas.microsoft.com/office/drawing/2014/main" id="{523F5576-373A-4E68-9354-A6CBE8769DB1}"/>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7" name="Rectangle 36">
            <a:extLst>
              <a:ext uri="{FF2B5EF4-FFF2-40B4-BE49-F238E27FC236}">
                <a16:creationId xmlns:a16="http://schemas.microsoft.com/office/drawing/2014/main" id="{C03DB7D0-7019-4650-8EFF-72CD6D48A306}"/>
              </a:ext>
            </a:extLst>
          </p:cNvPr>
          <p:cNvSpPr/>
          <p:nvPr/>
        </p:nvSpPr>
        <p:spPr>
          <a:xfrm>
            <a:off x="-13200" y="6537586"/>
            <a:ext cx="18315268" cy="3752113"/>
          </a:xfrm>
          <a:prstGeom prst="rect">
            <a:avLst/>
          </a:prstGeom>
          <a:solidFill>
            <a:srgbClr val="00196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6" name="Rectangle 35">
            <a:extLst>
              <a:ext uri="{FF2B5EF4-FFF2-40B4-BE49-F238E27FC236}">
                <a16:creationId xmlns:a16="http://schemas.microsoft.com/office/drawing/2014/main" id="{A1F81DC3-9399-4EAB-87AD-99BEDDACDBA9}"/>
              </a:ext>
            </a:extLst>
          </p:cNvPr>
          <p:cNvSpPr/>
          <p:nvPr/>
        </p:nvSpPr>
        <p:spPr>
          <a:xfrm>
            <a:off x="11180618" y="1"/>
            <a:ext cx="7107382" cy="653758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8" name="Rectangle 37">
            <a:extLst>
              <a:ext uri="{FF2B5EF4-FFF2-40B4-BE49-F238E27FC236}">
                <a16:creationId xmlns:a16="http://schemas.microsoft.com/office/drawing/2014/main" id="{90D7EFFF-B1B7-4F96-806F-DA8CFF884029}"/>
              </a:ext>
            </a:extLst>
          </p:cNvPr>
          <p:cNvSpPr/>
          <p:nvPr/>
        </p:nvSpPr>
        <p:spPr>
          <a:xfrm>
            <a:off x="10546080" y="1"/>
            <a:ext cx="634538" cy="6537585"/>
          </a:xfrm>
          <a:prstGeom prst="rect">
            <a:avLst/>
          </a:prstGeom>
          <a:solidFill>
            <a:srgbClr val="00196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2" name="Title 2">
            <a:extLst>
              <a:ext uri="{FF2B5EF4-FFF2-40B4-BE49-F238E27FC236}">
                <a16:creationId xmlns:a16="http://schemas.microsoft.com/office/drawing/2014/main" id="{844A5953-85DE-41EC-8E4A-824962E86FD9}"/>
              </a:ext>
            </a:extLst>
          </p:cNvPr>
          <p:cNvSpPr txBox="1">
            <a:spLocks/>
          </p:cNvSpPr>
          <p:nvPr/>
        </p:nvSpPr>
        <p:spPr>
          <a:xfrm>
            <a:off x="539996" y="6776548"/>
            <a:ext cx="15004803" cy="3517200"/>
          </a:xfrm>
          <a:prstGeom prst="rect">
            <a:avLst/>
          </a:prstGeom>
        </p:spPr>
        <p:txBody>
          <a:bodyPr vert="horz" lIns="0" tIns="0" rIns="0" bIns="0" rtlCol="0" anchor="t" anchorCtr="0">
            <a:noAutofit/>
          </a:bodyPr>
          <a:lstStyle>
            <a:lvl1pPr algn="l" defTabSz="1371600" rtl="0" eaLnBrk="1" latinLnBrk="0" hangingPunct="1">
              <a:lnSpc>
                <a:spcPct val="88000"/>
              </a:lnSpc>
              <a:spcBef>
                <a:spcPct val="0"/>
              </a:spcBef>
              <a:buNone/>
              <a:defRPr sz="7500" kern="1200" cap="none" spc="20" baseline="0">
                <a:solidFill>
                  <a:schemeClr val="tx2"/>
                </a:solidFill>
                <a:latin typeface="+mj-lt"/>
                <a:ea typeface="+mj-ea"/>
                <a:cs typeface="+mj-cs"/>
              </a:defRPr>
            </a:lvl1pPr>
          </a:lstStyle>
          <a:p>
            <a:r>
              <a:rPr lang="en-GB" sz="9600" b="1" dirty="0">
                <a:solidFill>
                  <a:schemeClr val="bg1"/>
                </a:solidFill>
              </a:rPr>
              <a:t>welcome</a:t>
            </a:r>
            <a:endParaRPr lang="da-DK" sz="6600" dirty="0">
              <a:solidFill>
                <a:schemeClr val="bg1"/>
              </a:solidFill>
            </a:endParaRPr>
          </a:p>
        </p:txBody>
      </p:sp>
      <p:sp>
        <p:nvSpPr>
          <p:cNvPr id="33" name="Text Placeholder 22">
            <a:extLst>
              <a:ext uri="{FF2B5EF4-FFF2-40B4-BE49-F238E27FC236}">
                <a16:creationId xmlns:a16="http://schemas.microsoft.com/office/drawing/2014/main" id="{95E87E52-AEA1-41F5-8AE3-45CE51ECD77A}"/>
              </a:ext>
            </a:extLst>
          </p:cNvPr>
          <p:cNvSpPr txBox="1">
            <a:spLocks/>
          </p:cNvSpPr>
          <p:nvPr/>
        </p:nvSpPr>
        <p:spPr>
          <a:xfrm>
            <a:off x="539996" y="7943897"/>
            <a:ext cx="9845835" cy="1182502"/>
          </a:xfrm>
          <a:prstGeom prst="rect">
            <a:avLst/>
          </a:prstGeom>
        </p:spPr>
        <p:txBody>
          <a:bodyPr vert="horz" lIns="0" tIns="0" rIns="0" bIns="0" rtlCol="0">
            <a:noAutofit/>
          </a:bodyPr>
          <a:lstStyle>
            <a:lvl1pPr marL="0" indent="0" algn="l" defTabSz="1371600" rtl="0" eaLnBrk="1" latinLnBrk="0" hangingPunct="1">
              <a:lnSpc>
                <a:spcPct val="107000"/>
              </a:lnSpc>
              <a:spcBef>
                <a:spcPts val="900"/>
              </a:spcBef>
              <a:spcAft>
                <a:spcPts val="900"/>
              </a:spcAft>
              <a:buClr>
                <a:schemeClr val="accent1"/>
              </a:buClr>
              <a:buFont typeface="Arial" panose="020B0604020202020204" pitchFamily="34" charset="0"/>
              <a:buNone/>
              <a:defRPr lang="en-GB" sz="2700" kern="1200" spc="-15" baseline="0" noProof="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r>
              <a:rPr lang="en-US" sz="3200" b="1" dirty="0">
                <a:solidFill>
                  <a:schemeClr val="bg1"/>
                </a:solidFill>
              </a:rPr>
              <a:t>Please turn off your microphone and video </a:t>
            </a:r>
          </a:p>
          <a:p>
            <a:r>
              <a:rPr lang="en-US" sz="3200" b="1" dirty="0">
                <a:solidFill>
                  <a:schemeClr val="bg1"/>
                </a:solidFill>
              </a:rPr>
              <a:t>Questions can be asked in the chat</a:t>
            </a:r>
            <a:r>
              <a:rPr lang="en-GB" sz="3200" b="1" dirty="0">
                <a:solidFill>
                  <a:schemeClr val="bg1"/>
                </a:solidFill>
              </a:rPr>
              <a:t> </a:t>
            </a:r>
            <a:br>
              <a:rPr lang="en-GB" sz="3200" b="1" dirty="0">
                <a:solidFill>
                  <a:schemeClr val="bg1"/>
                </a:solidFill>
              </a:rPr>
            </a:br>
            <a:endParaRPr lang="en-GB" sz="2400" b="1" dirty="0">
              <a:solidFill>
                <a:schemeClr val="bg1"/>
              </a:solidFill>
            </a:endParaRPr>
          </a:p>
        </p:txBody>
      </p:sp>
      <p:pic>
        <p:nvPicPr>
          <p:cNvPr id="40" name="Graphic 39">
            <a:extLst>
              <a:ext uri="{FF2B5EF4-FFF2-40B4-BE49-F238E27FC236}">
                <a16:creationId xmlns:a16="http://schemas.microsoft.com/office/drawing/2014/main" id="{48035BF5-A3E3-42C8-B2D8-205763236D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399" t="4967" r="27810" b="23474"/>
          <a:stretch/>
        </p:blipFill>
        <p:spPr>
          <a:xfrm>
            <a:off x="16084795" y="257856"/>
            <a:ext cx="1981969" cy="1644291"/>
          </a:xfrm>
          <a:prstGeom prst="rect">
            <a:avLst/>
          </a:prstGeom>
        </p:spPr>
      </p:pic>
      <p:sp>
        <p:nvSpPr>
          <p:cNvPr id="4" name="Rectangle: Rounded Corners 3">
            <a:extLst>
              <a:ext uri="{FF2B5EF4-FFF2-40B4-BE49-F238E27FC236}">
                <a16:creationId xmlns:a16="http://schemas.microsoft.com/office/drawing/2014/main" id="{BD12FEE2-41CD-80E1-3420-6CEA8406A21D}"/>
              </a:ext>
            </a:extLst>
          </p:cNvPr>
          <p:cNvSpPr/>
          <p:nvPr/>
        </p:nvSpPr>
        <p:spPr>
          <a:xfrm>
            <a:off x="12548381" y="7425125"/>
            <a:ext cx="4895557" cy="1781561"/>
          </a:xfrm>
          <a:custGeom>
            <a:avLst/>
            <a:gdLst>
              <a:gd name="connsiteX0" fmla="*/ 0 w 4895557"/>
              <a:gd name="connsiteY0" fmla="*/ 296933 h 1781561"/>
              <a:gd name="connsiteX1" fmla="*/ 296933 w 4895557"/>
              <a:gd name="connsiteY1" fmla="*/ 0 h 1781561"/>
              <a:gd name="connsiteX2" fmla="*/ 748611 w 4895557"/>
              <a:gd name="connsiteY2" fmla="*/ 0 h 1781561"/>
              <a:gd name="connsiteX3" fmla="*/ 1329339 w 4895557"/>
              <a:gd name="connsiteY3" fmla="*/ 0 h 1781561"/>
              <a:gd name="connsiteX4" fmla="*/ 1910067 w 4895557"/>
              <a:gd name="connsiteY4" fmla="*/ 0 h 1781561"/>
              <a:gd name="connsiteX5" fmla="*/ 2533812 w 4895557"/>
              <a:gd name="connsiteY5" fmla="*/ 0 h 1781561"/>
              <a:gd name="connsiteX6" fmla="*/ 3157558 w 4895557"/>
              <a:gd name="connsiteY6" fmla="*/ 0 h 1781561"/>
              <a:gd name="connsiteX7" fmla="*/ 3566218 w 4895557"/>
              <a:gd name="connsiteY7" fmla="*/ 0 h 1781561"/>
              <a:gd name="connsiteX8" fmla="*/ 3974879 w 4895557"/>
              <a:gd name="connsiteY8" fmla="*/ 0 h 1781561"/>
              <a:gd name="connsiteX9" fmla="*/ 4598624 w 4895557"/>
              <a:gd name="connsiteY9" fmla="*/ 0 h 1781561"/>
              <a:gd name="connsiteX10" fmla="*/ 4895557 w 4895557"/>
              <a:gd name="connsiteY10" fmla="*/ 296933 h 1781561"/>
              <a:gd name="connsiteX11" fmla="*/ 4895557 w 4895557"/>
              <a:gd name="connsiteY11" fmla="*/ 914534 h 1781561"/>
              <a:gd name="connsiteX12" fmla="*/ 4895557 w 4895557"/>
              <a:gd name="connsiteY12" fmla="*/ 1484628 h 1781561"/>
              <a:gd name="connsiteX13" fmla="*/ 4598624 w 4895557"/>
              <a:gd name="connsiteY13" fmla="*/ 1781561 h 1781561"/>
              <a:gd name="connsiteX14" fmla="*/ 4189963 w 4895557"/>
              <a:gd name="connsiteY14" fmla="*/ 1781561 h 1781561"/>
              <a:gd name="connsiteX15" fmla="*/ 3609235 w 4895557"/>
              <a:gd name="connsiteY15" fmla="*/ 1781561 h 1781561"/>
              <a:gd name="connsiteX16" fmla="*/ 3028507 w 4895557"/>
              <a:gd name="connsiteY16" fmla="*/ 1781561 h 1781561"/>
              <a:gd name="connsiteX17" fmla="*/ 2619846 w 4895557"/>
              <a:gd name="connsiteY17" fmla="*/ 1781561 h 1781561"/>
              <a:gd name="connsiteX18" fmla="*/ 2168169 w 4895557"/>
              <a:gd name="connsiteY18" fmla="*/ 1781561 h 1781561"/>
              <a:gd name="connsiteX19" fmla="*/ 1544423 w 4895557"/>
              <a:gd name="connsiteY19" fmla="*/ 1781561 h 1781561"/>
              <a:gd name="connsiteX20" fmla="*/ 920678 w 4895557"/>
              <a:gd name="connsiteY20" fmla="*/ 1781561 h 1781561"/>
              <a:gd name="connsiteX21" fmla="*/ 296933 w 4895557"/>
              <a:gd name="connsiteY21" fmla="*/ 1781561 h 1781561"/>
              <a:gd name="connsiteX22" fmla="*/ 0 w 4895557"/>
              <a:gd name="connsiteY22" fmla="*/ 1484628 h 1781561"/>
              <a:gd name="connsiteX23" fmla="*/ 0 w 4895557"/>
              <a:gd name="connsiteY23" fmla="*/ 926411 h 1781561"/>
              <a:gd name="connsiteX24" fmla="*/ 0 w 4895557"/>
              <a:gd name="connsiteY24" fmla="*/ 296933 h 178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95557" h="1781561" fill="none" extrusionOk="0">
                <a:moveTo>
                  <a:pt x="0" y="296933"/>
                </a:moveTo>
                <a:cubicBezTo>
                  <a:pt x="21627" y="158035"/>
                  <a:pt x="135579" y="2790"/>
                  <a:pt x="296933" y="0"/>
                </a:cubicBezTo>
                <a:cubicBezTo>
                  <a:pt x="478289" y="-52784"/>
                  <a:pt x="541141" y="40626"/>
                  <a:pt x="748611" y="0"/>
                </a:cubicBezTo>
                <a:cubicBezTo>
                  <a:pt x="956081" y="-40626"/>
                  <a:pt x="1189325" y="26373"/>
                  <a:pt x="1329339" y="0"/>
                </a:cubicBezTo>
                <a:cubicBezTo>
                  <a:pt x="1469353" y="-26373"/>
                  <a:pt x="1766483" y="18884"/>
                  <a:pt x="1910067" y="0"/>
                </a:cubicBezTo>
                <a:cubicBezTo>
                  <a:pt x="2053651" y="-18884"/>
                  <a:pt x="2262912" y="18260"/>
                  <a:pt x="2533812" y="0"/>
                </a:cubicBezTo>
                <a:cubicBezTo>
                  <a:pt x="2804712" y="-18260"/>
                  <a:pt x="2849983" y="58583"/>
                  <a:pt x="3157558" y="0"/>
                </a:cubicBezTo>
                <a:cubicBezTo>
                  <a:pt x="3465133" y="-58583"/>
                  <a:pt x="3402054" y="34298"/>
                  <a:pt x="3566218" y="0"/>
                </a:cubicBezTo>
                <a:cubicBezTo>
                  <a:pt x="3730382" y="-34298"/>
                  <a:pt x="3802655" y="972"/>
                  <a:pt x="3974879" y="0"/>
                </a:cubicBezTo>
                <a:cubicBezTo>
                  <a:pt x="4147103" y="-972"/>
                  <a:pt x="4413276" y="456"/>
                  <a:pt x="4598624" y="0"/>
                </a:cubicBezTo>
                <a:cubicBezTo>
                  <a:pt x="4764018" y="-19075"/>
                  <a:pt x="4878489" y="177191"/>
                  <a:pt x="4895557" y="296933"/>
                </a:cubicBezTo>
                <a:cubicBezTo>
                  <a:pt x="4951539" y="561762"/>
                  <a:pt x="4859504" y="613975"/>
                  <a:pt x="4895557" y="914534"/>
                </a:cubicBezTo>
                <a:cubicBezTo>
                  <a:pt x="4931610" y="1215093"/>
                  <a:pt x="4832517" y="1310452"/>
                  <a:pt x="4895557" y="1484628"/>
                </a:cubicBezTo>
                <a:cubicBezTo>
                  <a:pt x="4886478" y="1645967"/>
                  <a:pt x="4730649" y="1764025"/>
                  <a:pt x="4598624" y="1781561"/>
                </a:cubicBezTo>
                <a:cubicBezTo>
                  <a:pt x="4422001" y="1824644"/>
                  <a:pt x="4304021" y="1781268"/>
                  <a:pt x="4189963" y="1781561"/>
                </a:cubicBezTo>
                <a:cubicBezTo>
                  <a:pt x="4075905" y="1781854"/>
                  <a:pt x="3752485" y="1741085"/>
                  <a:pt x="3609235" y="1781561"/>
                </a:cubicBezTo>
                <a:cubicBezTo>
                  <a:pt x="3465985" y="1822037"/>
                  <a:pt x="3170883" y="1737554"/>
                  <a:pt x="3028507" y="1781561"/>
                </a:cubicBezTo>
                <a:cubicBezTo>
                  <a:pt x="2886131" y="1825568"/>
                  <a:pt x="2790004" y="1738261"/>
                  <a:pt x="2619846" y="1781561"/>
                </a:cubicBezTo>
                <a:cubicBezTo>
                  <a:pt x="2449688" y="1824861"/>
                  <a:pt x="2388241" y="1730009"/>
                  <a:pt x="2168169" y="1781561"/>
                </a:cubicBezTo>
                <a:cubicBezTo>
                  <a:pt x="1948097" y="1833113"/>
                  <a:pt x="1670852" y="1776973"/>
                  <a:pt x="1544423" y="1781561"/>
                </a:cubicBezTo>
                <a:cubicBezTo>
                  <a:pt x="1417994" y="1786149"/>
                  <a:pt x="1103990" y="1755848"/>
                  <a:pt x="920678" y="1781561"/>
                </a:cubicBezTo>
                <a:cubicBezTo>
                  <a:pt x="737367" y="1807274"/>
                  <a:pt x="598650" y="1730652"/>
                  <a:pt x="296933" y="1781561"/>
                </a:cubicBezTo>
                <a:cubicBezTo>
                  <a:pt x="100497" y="1778471"/>
                  <a:pt x="11819" y="1627607"/>
                  <a:pt x="0" y="1484628"/>
                </a:cubicBezTo>
                <a:cubicBezTo>
                  <a:pt x="-23299" y="1298266"/>
                  <a:pt x="65457" y="1080860"/>
                  <a:pt x="0" y="926411"/>
                </a:cubicBezTo>
                <a:cubicBezTo>
                  <a:pt x="-65457" y="771962"/>
                  <a:pt x="54396" y="588641"/>
                  <a:pt x="0" y="296933"/>
                </a:cubicBezTo>
                <a:close/>
              </a:path>
              <a:path w="4895557" h="1781561" stroke="0" extrusionOk="0">
                <a:moveTo>
                  <a:pt x="0" y="296933"/>
                </a:moveTo>
                <a:cubicBezTo>
                  <a:pt x="20894" y="132552"/>
                  <a:pt x="138093" y="4322"/>
                  <a:pt x="296933" y="0"/>
                </a:cubicBezTo>
                <a:cubicBezTo>
                  <a:pt x="425181" y="-30443"/>
                  <a:pt x="763170" y="7115"/>
                  <a:pt x="920678" y="0"/>
                </a:cubicBezTo>
                <a:cubicBezTo>
                  <a:pt x="1078186" y="-7115"/>
                  <a:pt x="1343799" y="30857"/>
                  <a:pt x="1544423" y="0"/>
                </a:cubicBezTo>
                <a:cubicBezTo>
                  <a:pt x="1745047" y="-30857"/>
                  <a:pt x="1857547" y="21987"/>
                  <a:pt x="2082135" y="0"/>
                </a:cubicBezTo>
                <a:cubicBezTo>
                  <a:pt x="2306723" y="-21987"/>
                  <a:pt x="2397519" y="26227"/>
                  <a:pt x="2533812" y="0"/>
                </a:cubicBezTo>
                <a:cubicBezTo>
                  <a:pt x="2670105" y="-26227"/>
                  <a:pt x="2807695" y="40237"/>
                  <a:pt x="2942473" y="0"/>
                </a:cubicBezTo>
                <a:cubicBezTo>
                  <a:pt x="3077251" y="-40237"/>
                  <a:pt x="3257801" y="40511"/>
                  <a:pt x="3523201" y="0"/>
                </a:cubicBezTo>
                <a:cubicBezTo>
                  <a:pt x="3788601" y="-40511"/>
                  <a:pt x="3924788" y="20420"/>
                  <a:pt x="4103930" y="0"/>
                </a:cubicBezTo>
                <a:cubicBezTo>
                  <a:pt x="4283072" y="-20420"/>
                  <a:pt x="4433434" y="43059"/>
                  <a:pt x="4598624" y="0"/>
                </a:cubicBezTo>
                <a:cubicBezTo>
                  <a:pt x="4759735" y="-33749"/>
                  <a:pt x="4931563" y="144374"/>
                  <a:pt x="4895557" y="296933"/>
                </a:cubicBezTo>
                <a:cubicBezTo>
                  <a:pt x="4913986" y="453835"/>
                  <a:pt x="4838235" y="688109"/>
                  <a:pt x="4895557" y="878904"/>
                </a:cubicBezTo>
                <a:cubicBezTo>
                  <a:pt x="4952879" y="1069699"/>
                  <a:pt x="4826172" y="1214249"/>
                  <a:pt x="4895557" y="1484628"/>
                </a:cubicBezTo>
                <a:cubicBezTo>
                  <a:pt x="4905851" y="1644416"/>
                  <a:pt x="4771923" y="1812236"/>
                  <a:pt x="4598624" y="1781561"/>
                </a:cubicBezTo>
                <a:cubicBezTo>
                  <a:pt x="4289145" y="1800108"/>
                  <a:pt x="4209284" y="1747412"/>
                  <a:pt x="3974879" y="1781561"/>
                </a:cubicBezTo>
                <a:cubicBezTo>
                  <a:pt x="3740475" y="1815710"/>
                  <a:pt x="3623964" y="1767739"/>
                  <a:pt x="3437167" y="1781561"/>
                </a:cubicBezTo>
                <a:cubicBezTo>
                  <a:pt x="3250370" y="1795383"/>
                  <a:pt x="3149811" y="1753392"/>
                  <a:pt x="3028507" y="1781561"/>
                </a:cubicBezTo>
                <a:cubicBezTo>
                  <a:pt x="2907203" y="1809730"/>
                  <a:pt x="2629105" y="1736708"/>
                  <a:pt x="2447779" y="1781561"/>
                </a:cubicBezTo>
                <a:cubicBezTo>
                  <a:pt x="2266453" y="1826414"/>
                  <a:pt x="2218446" y="1769242"/>
                  <a:pt x="1996101" y="1781561"/>
                </a:cubicBezTo>
                <a:cubicBezTo>
                  <a:pt x="1773756" y="1793880"/>
                  <a:pt x="1595648" y="1725234"/>
                  <a:pt x="1415373" y="1781561"/>
                </a:cubicBezTo>
                <a:cubicBezTo>
                  <a:pt x="1235098" y="1837888"/>
                  <a:pt x="1160809" y="1771104"/>
                  <a:pt x="920678" y="1781561"/>
                </a:cubicBezTo>
                <a:cubicBezTo>
                  <a:pt x="680547" y="1792018"/>
                  <a:pt x="489818" y="1725094"/>
                  <a:pt x="296933" y="1781561"/>
                </a:cubicBezTo>
                <a:cubicBezTo>
                  <a:pt x="155556" y="1786680"/>
                  <a:pt x="-10774" y="1648276"/>
                  <a:pt x="0" y="1484628"/>
                </a:cubicBezTo>
                <a:cubicBezTo>
                  <a:pt x="-72492" y="1349500"/>
                  <a:pt x="31886" y="1065383"/>
                  <a:pt x="0" y="867027"/>
                </a:cubicBezTo>
                <a:cubicBezTo>
                  <a:pt x="-31886" y="668671"/>
                  <a:pt x="16774" y="489268"/>
                  <a:pt x="0" y="296933"/>
                </a:cubicBezTo>
                <a:close/>
              </a:path>
            </a:pathLst>
          </a:custGeom>
          <a:ln w="76200">
            <a:solidFill>
              <a:schemeClr val="bg1"/>
            </a:solidFill>
            <a:extLst>
              <a:ext uri="{C807C97D-BFC1-408E-A445-0C87EB9F89A2}">
                <ask:lineSketchStyleProps xmlns:ask="http://schemas.microsoft.com/office/drawing/2018/sketchyshapes" sd="298953686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400" spc="10"/>
          </a:p>
        </p:txBody>
      </p:sp>
      <p:sp>
        <p:nvSpPr>
          <p:cNvPr id="2" name="Text Placeholder 22">
            <a:extLst>
              <a:ext uri="{FF2B5EF4-FFF2-40B4-BE49-F238E27FC236}">
                <a16:creationId xmlns:a16="http://schemas.microsoft.com/office/drawing/2014/main" id="{97A75C3B-284F-B085-ABFA-229545CDD69B}"/>
              </a:ext>
            </a:extLst>
          </p:cNvPr>
          <p:cNvSpPr txBox="1">
            <a:spLocks/>
          </p:cNvSpPr>
          <p:nvPr/>
        </p:nvSpPr>
        <p:spPr>
          <a:xfrm>
            <a:off x="12840656" y="7724654"/>
            <a:ext cx="4311006" cy="1182502"/>
          </a:xfrm>
          <a:prstGeom prst="rect">
            <a:avLst/>
          </a:prstGeom>
        </p:spPr>
        <p:txBody>
          <a:bodyPr vert="horz" lIns="0" tIns="0" rIns="0" bIns="0" rtlCol="0">
            <a:noAutofit/>
          </a:bodyPr>
          <a:lstStyle>
            <a:lvl1pPr marL="0" indent="0" algn="l" defTabSz="1371600" rtl="0" eaLnBrk="1" latinLnBrk="0" hangingPunct="1">
              <a:lnSpc>
                <a:spcPct val="107000"/>
              </a:lnSpc>
              <a:spcBef>
                <a:spcPts val="900"/>
              </a:spcBef>
              <a:spcAft>
                <a:spcPts val="900"/>
              </a:spcAft>
              <a:buClr>
                <a:schemeClr val="accent1"/>
              </a:buClr>
              <a:buFont typeface="Arial" panose="020B0604020202020204" pitchFamily="34" charset="0"/>
              <a:buNone/>
              <a:defRPr lang="en-GB" sz="2700" kern="1200" spc="-15" baseline="0" noProof="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r>
              <a:rPr lang="en-US" sz="3200" b="1" dirty="0">
                <a:solidFill>
                  <a:schemeClr val="bg1"/>
                </a:solidFill>
              </a:rPr>
              <a:t>Please be aware that this session will be recorded</a:t>
            </a:r>
          </a:p>
          <a:p>
            <a:br>
              <a:rPr lang="en-GB" sz="3200" b="1" dirty="0">
                <a:solidFill>
                  <a:schemeClr val="bg1"/>
                </a:solidFill>
              </a:rPr>
            </a:br>
            <a:endParaRPr lang="en-GB" sz="2400" b="1" dirty="0">
              <a:solidFill>
                <a:schemeClr val="bg1"/>
              </a:solidFill>
            </a:endParaRPr>
          </a:p>
        </p:txBody>
      </p:sp>
    </p:spTree>
    <p:extLst>
      <p:ext uri="{BB962C8B-B14F-4D97-AF65-F5344CB8AC3E}">
        <p14:creationId xmlns:p14="http://schemas.microsoft.com/office/powerpoint/2010/main" val="365222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B465-7968-44FF-9CD9-7254E2ABD32F}"/>
              </a:ext>
            </a:extLst>
          </p:cNvPr>
          <p:cNvSpPr>
            <a:spLocks noGrp="1"/>
          </p:cNvSpPr>
          <p:nvPr>
            <p:ph type="title"/>
          </p:nvPr>
        </p:nvSpPr>
        <p:spPr>
          <a:xfrm>
            <a:off x="538163" y="648000"/>
            <a:ext cx="17209293" cy="1471313"/>
          </a:xfrm>
        </p:spPr>
        <p:txBody>
          <a:bodyPr anchor="t">
            <a:normAutofit/>
          </a:bodyPr>
          <a:lstStyle/>
          <a:p>
            <a:r>
              <a:rPr lang="en-US" b="1" dirty="0"/>
              <a:t>The NNF Dashboard</a:t>
            </a:r>
            <a:endParaRPr lang="da-DK" b="1" dirty="0"/>
          </a:p>
        </p:txBody>
      </p:sp>
      <p:pic>
        <p:nvPicPr>
          <p:cNvPr id="6" name="Picture 5" descr="A computer with a blue screen&#10;&#10;Description automatically generated">
            <a:extLst>
              <a:ext uri="{FF2B5EF4-FFF2-40B4-BE49-F238E27FC236}">
                <a16:creationId xmlns:a16="http://schemas.microsoft.com/office/drawing/2014/main" id="{0DF74A49-B492-41D7-B86F-EE1318AD8619}"/>
              </a:ext>
            </a:extLst>
          </p:cNvPr>
          <p:cNvPicPr>
            <a:picLocks noChangeAspect="1"/>
          </p:cNvPicPr>
          <p:nvPr/>
        </p:nvPicPr>
        <p:blipFill>
          <a:blip r:embed="rId3"/>
          <a:stretch>
            <a:fillRect/>
          </a:stretch>
        </p:blipFill>
        <p:spPr>
          <a:xfrm>
            <a:off x="2375905" y="1965960"/>
            <a:ext cx="13533807" cy="6665400"/>
          </a:xfrm>
          <a:prstGeom prst="rect">
            <a:avLst/>
          </a:prstGeom>
          <a:noFill/>
        </p:spPr>
      </p:pic>
      <p:sp>
        <p:nvSpPr>
          <p:cNvPr id="11" name="Footer Placeholder 3">
            <a:extLst>
              <a:ext uri="{FF2B5EF4-FFF2-40B4-BE49-F238E27FC236}">
                <a16:creationId xmlns:a16="http://schemas.microsoft.com/office/drawing/2014/main" id="{88E96152-08D6-CCF7-D839-D97349D6583B}"/>
              </a:ext>
            </a:extLst>
          </p:cNvPr>
          <p:cNvSpPr>
            <a:spLocks noGrp="1"/>
          </p:cNvSpPr>
          <p:nvPr>
            <p:ph type="ftr" sz="quarter" idx="11"/>
          </p:nvPr>
        </p:nvSpPr>
        <p:spPr>
          <a:xfrm>
            <a:off x="4320000" y="9682844"/>
            <a:ext cx="7009200" cy="216000"/>
          </a:xfrm>
        </p:spPr>
        <p:txBody>
          <a:bodyPr/>
          <a:lstStyle/>
          <a:p>
            <a:endParaRPr lang="en-GB" noProof="0"/>
          </a:p>
        </p:txBody>
      </p:sp>
      <p:sp>
        <p:nvSpPr>
          <p:cNvPr id="4" name="Slide Number Placeholder 3">
            <a:extLst>
              <a:ext uri="{FF2B5EF4-FFF2-40B4-BE49-F238E27FC236}">
                <a16:creationId xmlns:a16="http://schemas.microsoft.com/office/drawing/2014/main" id="{EFEA6569-E32B-4147-AD7F-BDB27F48BD02}"/>
              </a:ext>
            </a:extLst>
          </p:cNvPr>
          <p:cNvSpPr>
            <a:spLocks noGrp="1"/>
          </p:cNvSpPr>
          <p:nvPr>
            <p:ph type="sldNum" sz="quarter" idx="12"/>
          </p:nvPr>
        </p:nvSpPr>
        <p:spPr>
          <a:xfrm>
            <a:off x="17206686" y="9664913"/>
            <a:ext cx="541314" cy="251862"/>
          </a:xfrm>
        </p:spPr>
        <p:txBody>
          <a:bodyPr anchor="ctr">
            <a:normAutofit/>
          </a:bodyPr>
          <a:lstStyle/>
          <a:p>
            <a:pPr>
              <a:spcAft>
                <a:spcPts val="600"/>
              </a:spcAft>
            </a:pPr>
            <a:fld id="{4D833E3B-2778-42F4-9ABB-9F6DE98C7B48}" type="slidenum">
              <a:rPr lang="en-GB" smtClean="0"/>
              <a:pPr>
                <a:spcAft>
                  <a:spcPts val="600"/>
                </a:spcAft>
              </a:pPr>
              <a:t>10</a:t>
            </a:fld>
            <a:endParaRPr lang="en-GB"/>
          </a:p>
        </p:txBody>
      </p:sp>
      <p:sp>
        <p:nvSpPr>
          <p:cNvPr id="5" name="TextBox 4">
            <a:extLst>
              <a:ext uri="{FF2B5EF4-FFF2-40B4-BE49-F238E27FC236}">
                <a16:creationId xmlns:a16="http://schemas.microsoft.com/office/drawing/2014/main" id="{4BE69055-E5CC-92F0-295F-7B99BA6C9C45}"/>
              </a:ext>
            </a:extLst>
          </p:cNvPr>
          <p:cNvSpPr txBox="1"/>
          <p:nvPr/>
        </p:nvSpPr>
        <p:spPr>
          <a:xfrm>
            <a:off x="6000930" y="8903186"/>
            <a:ext cx="7130203" cy="507831"/>
          </a:xfrm>
          <a:prstGeom prst="rect">
            <a:avLst/>
          </a:prstGeom>
          <a:noFill/>
        </p:spPr>
        <p:txBody>
          <a:bodyPr wrap="square">
            <a:spAutoFit/>
          </a:bodyPr>
          <a:lstStyle/>
          <a:p>
            <a:r>
              <a:rPr lang="da-DK" dirty="0"/>
              <a:t>https://novonordiskfonden.dk/facts-and-figures/</a:t>
            </a:r>
          </a:p>
        </p:txBody>
      </p:sp>
    </p:spTree>
    <p:extLst>
      <p:ext uri="{BB962C8B-B14F-4D97-AF65-F5344CB8AC3E}">
        <p14:creationId xmlns:p14="http://schemas.microsoft.com/office/powerpoint/2010/main" val="7746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801936D-CB7E-430B-969A-40DB077803ED}"/>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dirty="0"/>
          </a:p>
        </p:txBody>
      </p:sp>
      <p:sp>
        <p:nvSpPr>
          <p:cNvPr id="7" name="Slide Number Placeholder 6">
            <a:extLst>
              <a:ext uri="{FF2B5EF4-FFF2-40B4-BE49-F238E27FC236}">
                <a16:creationId xmlns:a16="http://schemas.microsoft.com/office/drawing/2014/main" id="{F58631D2-AF29-49F3-8291-C077BE31C97C}"/>
              </a:ext>
            </a:extLst>
          </p:cNvPr>
          <p:cNvSpPr>
            <a:spLocks noGrp="1"/>
          </p:cNvSpPr>
          <p:nvPr>
            <p:ph type="sldNum" sz="quarter" idx="12"/>
          </p:nvPr>
        </p:nvSpPr>
        <p:spPr/>
        <p:txBody>
          <a:bodyPr/>
          <a:lstStyle/>
          <a:p>
            <a:fld id="{4D833E3B-2778-42F4-9ABB-9F6DE98C7B48}" type="slidenum">
              <a:rPr lang="en-GB" smtClean="0"/>
              <a:pPr/>
              <a:t>11</a:t>
            </a:fld>
            <a:endParaRPr lang="en-GB" dirty="0"/>
          </a:p>
        </p:txBody>
      </p:sp>
      <p:sp>
        <p:nvSpPr>
          <p:cNvPr id="3" name="Title 2">
            <a:extLst>
              <a:ext uri="{FF2B5EF4-FFF2-40B4-BE49-F238E27FC236}">
                <a16:creationId xmlns:a16="http://schemas.microsoft.com/office/drawing/2014/main" id="{CD3C50A9-CE90-466A-BB7D-11A4532011AD}"/>
              </a:ext>
            </a:extLst>
          </p:cNvPr>
          <p:cNvSpPr>
            <a:spLocks noGrp="1"/>
          </p:cNvSpPr>
          <p:nvPr>
            <p:ph type="ctrTitle" idx="4294967295"/>
          </p:nvPr>
        </p:nvSpPr>
        <p:spPr>
          <a:xfrm>
            <a:off x="539999" y="1079500"/>
            <a:ext cx="7319714" cy="1500188"/>
          </a:xfrm>
        </p:spPr>
        <p:txBody>
          <a:bodyPr/>
          <a:lstStyle/>
          <a:p>
            <a:r>
              <a:rPr lang="da-DK" sz="4800" b="1" dirty="0"/>
              <a:t>Agenda</a:t>
            </a:r>
          </a:p>
        </p:txBody>
      </p:sp>
      <p:sp>
        <p:nvSpPr>
          <p:cNvPr id="2" name="Subtitle 1">
            <a:extLst>
              <a:ext uri="{FF2B5EF4-FFF2-40B4-BE49-F238E27FC236}">
                <a16:creationId xmlns:a16="http://schemas.microsoft.com/office/drawing/2014/main" id="{1CC35C7D-BB3A-40C0-A66B-F098FED58A15}"/>
              </a:ext>
            </a:extLst>
          </p:cNvPr>
          <p:cNvSpPr>
            <a:spLocks noGrp="1"/>
          </p:cNvSpPr>
          <p:nvPr>
            <p:ph type="subTitle" idx="4294967295"/>
          </p:nvPr>
        </p:nvSpPr>
        <p:spPr>
          <a:xfrm>
            <a:off x="710093" y="3011189"/>
            <a:ext cx="6669013" cy="4494512"/>
          </a:xfrm>
        </p:spPr>
        <p:txBody>
          <a:bodyPr vert="horz" lIns="0" tIns="0" rIns="0" bIns="0" rtlCol="0" anchor="t">
            <a:noAutofit/>
          </a:bodyPr>
          <a:lstStyle/>
          <a:p>
            <a:pPr marL="269875" lvl="0" indent="-269875" fontAlgn="base">
              <a:spcBef>
                <a:spcPts val="0"/>
              </a:spcBef>
              <a:spcAft>
                <a:spcPts val="0"/>
              </a:spcAft>
            </a:pPr>
            <a:r>
              <a:rPr lang="en-US" sz="3200" b="1" dirty="0">
                <a:solidFill>
                  <a:schemeClr val="bg2"/>
                </a:solidFill>
              </a:rPr>
              <a:t>Introduction to the reporting platform </a:t>
            </a:r>
            <a:r>
              <a:rPr lang="en-US" sz="3200" b="1" dirty="0" err="1">
                <a:solidFill>
                  <a:schemeClr val="bg2"/>
                </a:solidFill>
              </a:rPr>
              <a:t>Researchfish</a:t>
            </a:r>
            <a:r>
              <a:rPr lang="en-US" sz="3200" b="1" dirty="0">
                <a:solidFill>
                  <a:schemeClr val="bg2"/>
                </a:solidFill>
              </a:rPr>
              <a:t>® </a:t>
            </a:r>
            <a:endParaRPr lang="en-US" sz="3200" b="1" dirty="0"/>
          </a:p>
          <a:p>
            <a:pPr marL="269875" lvl="0" indent="-269875" fontAlgn="base">
              <a:spcBef>
                <a:spcPts val="0"/>
              </a:spcBef>
              <a:spcAft>
                <a:spcPts val="0"/>
              </a:spcAft>
            </a:pPr>
            <a:r>
              <a:rPr lang="en-US" sz="3200" b="1" dirty="0">
                <a:solidFill>
                  <a:schemeClr val="bg2"/>
                </a:solidFill>
              </a:rPr>
              <a:t>Why reporting is important</a:t>
            </a:r>
            <a:endParaRPr lang="en-US" sz="3200" b="1" dirty="0">
              <a:solidFill>
                <a:schemeClr val="bg2"/>
              </a:solidFill>
              <a:cs typeface="Calibri"/>
            </a:endParaRPr>
          </a:p>
          <a:p>
            <a:pPr marL="269875" indent="-269875" fontAlgn="base">
              <a:spcAft>
                <a:spcPts val="0"/>
              </a:spcAft>
            </a:pPr>
            <a:r>
              <a:rPr lang="en-US" sz="3200" b="1" dirty="0">
                <a:solidFill>
                  <a:schemeClr val="bg2"/>
                </a:solidFill>
              </a:rPr>
              <a:t>What the reporting is used for</a:t>
            </a:r>
          </a:p>
          <a:p>
            <a:pPr marL="269875" lvl="0" indent="-269875" fontAlgn="base">
              <a:spcBef>
                <a:spcPts val="0"/>
              </a:spcBef>
              <a:spcAft>
                <a:spcPts val="0"/>
              </a:spcAft>
            </a:pPr>
            <a:r>
              <a:rPr lang="en-US" sz="3200" b="1" dirty="0">
                <a:solidFill>
                  <a:srgbClr val="001965"/>
                </a:solidFill>
              </a:rPr>
              <a:t>How you report</a:t>
            </a:r>
            <a:endParaRPr lang="en-US" sz="3200" b="1" dirty="0">
              <a:solidFill>
                <a:srgbClr val="001965"/>
              </a:solidFill>
              <a:cs typeface="Calibri"/>
            </a:endParaRPr>
          </a:p>
        </p:txBody>
      </p:sp>
      <p:grpSp>
        <p:nvGrpSpPr>
          <p:cNvPr id="9" name="Group 8">
            <a:extLst>
              <a:ext uri="{FF2B5EF4-FFF2-40B4-BE49-F238E27FC236}">
                <a16:creationId xmlns:a16="http://schemas.microsoft.com/office/drawing/2014/main" id="{D7AB5AB6-2E0D-483B-AE27-0FE2C24A11F1}"/>
              </a:ext>
            </a:extLst>
          </p:cNvPr>
          <p:cNvGrpSpPr/>
          <p:nvPr/>
        </p:nvGrpSpPr>
        <p:grpSpPr>
          <a:xfrm>
            <a:off x="7549199" y="0"/>
            <a:ext cx="10807258" cy="10291763"/>
            <a:chOff x="7549199" y="0"/>
            <a:chExt cx="10807258" cy="10291763"/>
          </a:xfrm>
        </p:grpSpPr>
        <p:grpSp>
          <p:nvGrpSpPr>
            <p:cNvPr id="10" name="Group 9">
              <a:extLst>
                <a:ext uri="{FF2B5EF4-FFF2-40B4-BE49-F238E27FC236}">
                  <a16:creationId xmlns:a16="http://schemas.microsoft.com/office/drawing/2014/main" id="{6DCA8ECE-6AE3-4E2C-BC54-802592737605}"/>
                </a:ext>
              </a:extLst>
            </p:cNvPr>
            <p:cNvGrpSpPr/>
            <p:nvPr/>
          </p:nvGrpSpPr>
          <p:grpSpPr>
            <a:xfrm>
              <a:off x="7549199" y="0"/>
              <a:ext cx="10738801" cy="10291763"/>
              <a:chOff x="7549199" y="0"/>
              <a:chExt cx="10738801" cy="10291763"/>
            </a:xfrm>
          </p:grpSpPr>
          <p:pic>
            <p:nvPicPr>
              <p:cNvPr id="12" name="Picture Placeholder 8" descr="A screenshot of a cell phone&#10;&#10;Description automatically generated">
                <a:extLst>
                  <a:ext uri="{FF2B5EF4-FFF2-40B4-BE49-F238E27FC236}">
                    <a16:creationId xmlns:a16="http://schemas.microsoft.com/office/drawing/2014/main" id="{A7B0BF49-AFB1-4491-BF2D-E9CE11257881}"/>
                  </a:ext>
                </a:extLst>
              </p:cNvPr>
              <p:cNvPicPr>
                <a:picLocks noChangeAspect="1"/>
              </p:cNvPicPr>
              <p:nvPr/>
            </p:nvPicPr>
            <p:blipFill>
              <a:blip r:embed="rId3">
                <a:extLst>
                  <a:ext uri="{28A0092B-C50C-407E-A947-70E740481C1C}">
                    <a14:useLocalDpi xmlns:a14="http://schemas.microsoft.com/office/drawing/2010/main" val="0"/>
                  </a:ext>
                </a:extLst>
              </a:blip>
              <a:srcRect l="27638" r="27638"/>
              <a:stretch>
                <a:fillRect/>
              </a:stretch>
            </p:blipFill>
            <p:spPr>
              <a:xfrm>
                <a:off x="7549199" y="0"/>
                <a:ext cx="10738801" cy="10291763"/>
              </a:xfrm>
              <a:prstGeom prst="rect">
                <a:avLst/>
              </a:prstGeom>
            </p:spPr>
          </p:pic>
          <p:pic>
            <p:nvPicPr>
              <p:cNvPr id="13" name="Picture 12">
                <a:extLst>
                  <a:ext uri="{FF2B5EF4-FFF2-40B4-BE49-F238E27FC236}">
                    <a16:creationId xmlns:a16="http://schemas.microsoft.com/office/drawing/2014/main" id="{E0E2EBFB-2024-428D-BBC0-C09CE5715E9F}"/>
                  </a:ext>
                </a:extLst>
              </p:cNvPr>
              <p:cNvPicPr>
                <a:picLocks noChangeAspect="1"/>
              </p:cNvPicPr>
              <p:nvPr/>
            </p:nvPicPr>
            <p:blipFill>
              <a:blip r:embed="rId4"/>
              <a:stretch>
                <a:fillRect/>
              </a:stretch>
            </p:blipFill>
            <p:spPr>
              <a:xfrm>
                <a:off x="8075703" y="4097867"/>
                <a:ext cx="9401640" cy="5921904"/>
              </a:xfrm>
              <a:prstGeom prst="rect">
                <a:avLst/>
              </a:prstGeom>
            </p:spPr>
          </p:pic>
        </p:grpSp>
        <p:pic>
          <p:nvPicPr>
            <p:cNvPr id="11" name="Picture 10">
              <a:extLst>
                <a:ext uri="{FF2B5EF4-FFF2-40B4-BE49-F238E27FC236}">
                  <a16:creationId xmlns:a16="http://schemas.microsoft.com/office/drawing/2014/main" id="{6B6CFDBE-AD36-4172-B0A9-AAF5FB502C12}"/>
                </a:ext>
              </a:extLst>
            </p:cNvPr>
            <p:cNvPicPr>
              <a:picLocks noChangeAspect="1"/>
            </p:cNvPicPr>
            <p:nvPr/>
          </p:nvPicPr>
          <p:blipFill>
            <a:blip r:embed="rId5"/>
            <a:stretch>
              <a:fillRect/>
            </a:stretch>
          </p:blipFill>
          <p:spPr>
            <a:xfrm>
              <a:off x="7549199" y="2781300"/>
              <a:ext cx="10807258" cy="7505700"/>
            </a:xfrm>
            <a:prstGeom prst="rect">
              <a:avLst/>
            </a:prstGeom>
          </p:spPr>
        </p:pic>
      </p:grpSp>
    </p:spTree>
    <p:extLst>
      <p:ext uri="{BB962C8B-B14F-4D97-AF65-F5344CB8AC3E}">
        <p14:creationId xmlns:p14="http://schemas.microsoft.com/office/powerpoint/2010/main" val="8429267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F3F4-65ED-451C-A050-2AEB2F9440F0}"/>
              </a:ext>
            </a:extLst>
          </p:cNvPr>
          <p:cNvSpPr>
            <a:spLocks noGrp="1"/>
          </p:cNvSpPr>
          <p:nvPr>
            <p:ph type="title"/>
          </p:nvPr>
        </p:nvSpPr>
        <p:spPr/>
        <p:txBody>
          <a:bodyPr/>
          <a:lstStyle/>
          <a:p>
            <a:r>
              <a:rPr lang="da-DK" b="1" dirty="0"/>
              <a:t>Reporting in </a:t>
            </a:r>
            <a:r>
              <a:rPr lang="da-DK" b="1" dirty="0" err="1"/>
              <a:t>Researchfish</a:t>
            </a:r>
            <a:r>
              <a:rPr lang="da-DK" b="1" dirty="0"/>
              <a:t>®</a:t>
            </a:r>
          </a:p>
        </p:txBody>
      </p:sp>
      <p:sp>
        <p:nvSpPr>
          <p:cNvPr id="5" name="Footer Placeholder 4">
            <a:extLst>
              <a:ext uri="{FF2B5EF4-FFF2-40B4-BE49-F238E27FC236}">
                <a16:creationId xmlns:a16="http://schemas.microsoft.com/office/drawing/2014/main" id="{A1867AE9-4FBD-4FA9-A1B2-DBAA4EC04245}"/>
              </a:ext>
            </a:extLst>
          </p:cNvPr>
          <p:cNvSpPr>
            <a:spLocks noGrp="1"/>
          </p:cNvSpPr>
          <p:nvPr>
            <p:ph type="ftr" sz="quarter" idx="11"/>
          </p:nvPr>
        </p:nvSpPr>
        <p:spPr/>
        <p:txBody>
          <a:bodyPr/>
          <a:lstStyle/>
          <a:p>
            <a:endParaRPr lang="da-DK"/>
          </a:p>
        </p:txBody>
      </p:sp>
      <p:sp>
        <p:nvSpPr>
          <p:cNvPr id="48" name="Slide Number Placeholder 5">
            <a:extLst>
              <a:ext uri="{FF2B5EF4-FFF2-40B4-BE49-F238E27FC236}">
                <a16:creationId xmlns:a16="http://schemas.microsoft.com/office/drawing/2014/main" id="{74856BCB-23A5-446F-91D2-BBB014D434B5}"/>
              </a:ext>
            </a:extLst>
          </p:cNvPr>
          <p:cNvSpPr>
            <a:spLocks noGrp="1"/>
          </p:cNvSpPr>
          <p:nvPr>
            <p:ph type="sldNum" sz="quarter" idx="12"/>
          </p:nvPr>
        </p:nvSpPr>
        <p:spPr>
          <a:xfrm>
            <a:off x="17206686" y="9664913"/>
            <a:ext cx="541314" cy="251862"/>
          </a:xfrm>
        </p:spPr>
        <p:txBody>
          <a:bodyPr/>
          <a:lstStyle/>
          <a:p>
            <a:fld id="{4D833E3B-2778-42F4-9ABB-9F6DE98C7B48}" type="slidenum">
              <a:rPr lang="da-DK" smtClean="0"/>
              <a:pPr/>
              <a:t>12</a:t>
            </a:fld>
            <a:endParaRPr lang="da-DK" dirty="0"/>
          </a:p>
        </p:txBody>
      </p:sp>
      <p:sp>
        <p:nvSpPr>
          <p:cNvPr id="51" name="Subtitle 1">
            <a:extLst>
              <a:ext uri="{FF2B5EF4-FFF2-40B4-BE49-F238E27FC236}">
                <a16:creationId xmlns:a16="http://schemas.microsoft.com/office/drawing/2014/main" id="{8C8440F0-66DF-4471-8C70-75CF639DC24F}"/>
              </a:ext>
            </a:extLst>
          </p:cNvPr>
          <p:cNvSpPr txBox="1">
            <a:spLocks/>
          </p:cNvSpPr>
          <p:nvPr/>
        </p:nvSpPr>
        <p:spPr>
          <a:xfrm>
            <a:off x="538163" y="2001262"/>
            <a:ext cx="10009489" cy="998103"/>
          </a:xfrm>
          <a:prstGeom prst="rect">
            <a:avLst/>
          </a:prstGeom>
        </p:spPr>
        <p:txBody>
          <a:bodyPr vert="horz" lIns="0" tIns="0" rIns="0" bIns="0" rtlCol="0">
            <a:noAutofit/>
          </a:bodyPr>
          <a:lstStyle>
            <a:lvl1pPr marL="27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lang="en-GB" sz="3000" kern="1200" spc="-15" baseline="0" noProof="0" dirty="0" smtClean="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pPr marL="0" indent="0" fontAlgn="base">
              <a:spcBef>
                <a:spcPts val="0"/>
              </a:spcBef>
              <a:spcAft>
                <a:spcPts val="0"/>
              </a:spcAft>
              <a:buNone/>
            </a:pPr>
            <a:r>
              <a:rPr lang="en-US" sz="2800" dirty="0" err="1">
                <a:solidFill>
                  <a:srgbClr val="001965"/>
                </a:solidFill>
              </a:rPr>
              <a:t>Researchfish</a:t>
            </a:r>
            <a:r>
              <a:rPr lang="en-US" sz="2800" dirty="0">
                <a:solidFill>
                  <a:srgbClr val="001965"/>
                </a:solidFill>
              </a:rPr>
              <a:t> helps us collect data on the outcome from: </a:t>
            </a:r>
            <a:endParaRPr lang="en-US" sz="2800" b="1" dirty="0">
              <a:solidFill>
                <a:srgbClr val="001965"/>
              </a:solidFill>
            </a:endParaRPr>
          </a:p>
        </p:txBody>
      </p:sp>
      <p:sp>
        <p:nvSpPr>
          <p:cNvPr id="4" name="Rectangle 3">
            <a:extLst>
              <a:ext uri="{FF2B5EF4-FFF2-40B4-BE49-F238E27FC236}">
                <a16:creationId xmlns:a16="http://schemas.microsoft.com/office/drawing/2014/main" id="{2303B014-CCB6-4A0B-B332-79F25D8C0C40}"/>
              </a:ext>
            </a:extLst>
          </p:cNvPr>
          <p:cNvSpPr/>
          <p:nvPr/>
        </p:nvSpPr>
        <p:spPr>
          <a:xfrm>
            <a:off x="1758462" y="2774277"/>
            <a:ext cx="9144000" cy="6370975"/>
          </a:xfrm>
          <a:prstGeom prst="rect">
            <a:avLst/>
          </a:prstGeom>
        </p:spPr>
        <p:txBody>
          <a:bodyPr>
            <a:spAutoFit/>
          </a:bodyPr>
          <a:lstStyle/>
          <a:p>
            <a:pPr lvl="0">
              <a:spcAft>
                <a:spcPts val="0"/>
              </a:spcAft>
            </a:pPr>
            <a:r>
              <a:rPr lang="en-US" sz="2800" b="1" i="1" dirty="0">
                <a:solidFill>
                  <a:srgbClr val="001965"/>
                </a:solidFill>
                <a:latin typeface="Calibri" panose="020F0502020204030204" pitchFamily="34" charset="0"/>
                <a:ea typeface="Times New Roman" panose="02020603050405020304" pitchFamily="18" charset="0"/>
              </a:rPr>
              <a:t>Common Funder Questions</a:t>
            </a:r>
            <a:endParaRPr lang="en-US" sz="2400" b="1" i="1" dirty="0">
              <a:solidFill>
                <a:srgbClr val="001965"/>
              </a:solidFill>
              <a:latin typeface="Calibri" panose="020F0502020204030204" pitchFamily="34" charset="0"/>
              <a:ea typeface="Times New Roman" panose="02020603050405020304" pitchFamily="18"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Publications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Collaborations &amp; Partnerships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Further Funding</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Next Destination</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Engagement Activities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Influence on Policy, Practice, Patients &amp; the Public</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Research Tools &amp; Methods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Research Databases &amp; Models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Intellectual Property &amp; Licensing</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Medical Products, Interventions &amp; Clinical Trials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Artistic &amp; Creative Products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Software &amp; Technical Products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Spin Outs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Awards &amp; Recognition</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Other Outputs &amp; Knowledge/Future Steps</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Use of Facilities &amp; Resources</a:t>
            </a:r>
            <a:endParaRPr lang="da-DK" sz="2400" dirty="0">
              <a:solidFill>
                <a:srgbClr val="001965"/>
              </a:solidFill>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8BD58804-C2C0-4D40-84F7-55EFC7B27075}"/>
              </a:ext>
            </a:extLst>
          </p:cNvPr>
          <p:cNvSpPr/>
          <p:nvPr/>
        </p:nvSpPr>
        <p:spPr>
          <a:xfrm>
            <a:off x="11121572" y="2774277"/>
            <a:ext cx="5407965" cy="2369880"/>
          </a:xfrm>
          <a:prstGeom prst="rect">
            <a:avLst/>
          </a:prstGeom>
        </p:spPr>
        <p:txBody>
          <a:bodyPr wrap="square">
            <a:spAutoFit/>
          </a:bodyPr>
          <a:lstStyle/>
          <a:p>
            <a:pPr>
              <a:spcAft>
                <a:spcPts val="0"/>
              </a:spcAft>
            </a:pPr>
            <a:r>
              <a:rPr lang="en-US" sz="2800" b="1" i="1" dirty="0">
                <a:solidFill>
                  <a:srgbClr val="001965"/>
                </a:solidFill>
                <a:latin typeface="Calibri" panose="020F0502020204030204" pitchFamily="34" charset="0"/>
                <a:ea typeface="Calibri" panose="020F0502020204030204" pitchFamily="34" charset="0"/>
              </a:rPr>
              <a:t>Additional Funder Questions</a:t>
            </a:r>
            <a:endParaRPr lang="da-DK" sz="2400" b="1"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Education and Professional Training</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Research-Team Information</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Supervisor and Mentor Activities</a:t>
            </a: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Project Summary and Reflection</a:t>
            </a:r>
          </a:p>
          <a:p>
            <a:pPr marL="717550" lvl="1" indent="-342900">
              <a:buFont typeface="Arial" panose="020B0604020202020204" pitchFamily="34" charset="0"/>
              <a:buChar char="•"/>
            </a:pPr>
            <a:r>
              <a:rPr lang="da-DK" sz="2400" dirty="0">
                <a:solidFill>
                  <a:srgbClr val="001965"/>
                </a:solidFill>
                <a:latin typeface="Calibri" panose="020F0502020204030204" pitchFamily="34" charset="0"/>
                <a:ea typeface="Calibri" panose="020F0502020204030204" pitchFamily="34" charset="0"/>
              </a:rPr>
              <a:t>Invention Disclosure &amp; </a:t>
            </a:r>
            <a:r>
              <a:rPr lang="da-DK" sz="2400" dirty="0" err="1">
                <a:solidFill>
                  <a:srgbClr val="001965"/>
                </a:solidFill>
                <a:latin typeface="Calibri" panose="020F0502020204030204" pitchFamily="34" charset="0"/>
                <a:ea typeface="Calibri" panose="020F0502020204030204" pitchFamily="34" charset="0"/>
              </a:rPr>
              <a:t>Ownership</a:t>
            </a:r>
            <a:endParaRPr lang="da-DK" sz="2400" dirty="0">
              <a:solidFill>
                <a:srgbClr val="001965"/>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19596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F3F4-65ED-451C-A050-2AEB2F9440F0}"/>
              </a:ext>
            </a:extLst>
          </p:cNvPr>
          <p:cNvSpPr>
            <a:spLocks noGrp="1"/>
          </p:cNvSpPr>
          <p:nvPr>
            <p:ph type="title"/>
          </p:nvPr>
        </p:nvSpPr>
        <p:spPr/>
        <p:txBody>
          <a:bodyPr/>
          <a:lstStyle/>
          <a:p>
            <a:r>
              <a:rPr lang="da-DK" b="1" dirty="0"/>
              <a:t>Reporting in </a:t>
            </a:r>
            <a:r>
              <a:rPr lang="da-DK" b="1" dirty="0" err="1"/>
              <a:t>Researchfish</a:t>
            </a:r>
            <a:r>
              <a:rPr lang="da-DK" b="1" dirty="0"/>
              <a:t>®</a:t>
            </a:r>
          </a:p>
        </p:txBody>
      </p:sp>
      <p:sp>
        <p:nvSpPr>
          <p:cNvPr id="5" name="Footer Placeholder 4">
            <a:extLst>
              <a:ext uri="{FF2B5EF4-FFF2-40B4-BE49-F238E27FC236}">
                <a16:creationId xmlns:a16="http://schemas.microsoft.com/office/drawing/2014/main" id="{A1867AE9-4FBD-4FA9-A1B2-DBAA4EC04245}"/>
              </a:ext>
            </a:extLst>
          </p:cNvPr>
          <p:cNvSpPr>
            <a:spLocks noGrp="1"/>
          </p:cNvSpPr>
          <p:nvPr>
            <p:ph type="ftr" sz="quarter" idx="11"/>
          </p:nvPr>
        </p:nvSpPr>
        <p:spPr/>
        <p:txBody>
          <a:bodyPr/>
          <a:lstStyle/>
          <a:p>
            <a:endParaRPr lang="da-DK"/>
          </a:p>
        </p:txBody>
      </p:sp>
      <p:sp>
        <p:nvSpPr>
          <p:cNvPr id="48" name="Slide Number Placeholder 5">
            <a:extLst>
              <a:ext uri="{FF2B5EF4-FFF2-40B4-BE49-F238E27FC236}">
                <a16:creationId xmlns:a16="http://schemas.microsoft.com/office/drawing/2014/main" id="{74856BCB-23A5-446F-91D2-BBB014D434B5}"/>
              </a:ext>
            </a:extLst>
          </p:cNvPr>
          <p:cNvSpPr>
            <a:spLocks noGrp="1"/>
          </p:cNvSpPr>
          <p:nvPr>
            <p:ph type="sldNum" sz="quarter" idx="12"/>
          </p:nvPr>
        </p:nvSpPr>
        <p:spPr>
          <a:xfrm>
            <a:off x="17206686" y="9664913"/>
            <a:ext cx="541314" cy="251862"/>
          </a:xfrm>
        </p:spPr>
        <p:txBody>
          <a:bodyPr/>
          <a:lstStyle/>
          <a:p>
            <a:fld id="{4D833E3B-2778-42F4-9ABB-9F6DE98C7B48}" type="slidenum">
              <a:rPr lang="da-DK" smtClean="0"/>
              <a:pPr/>
              <a:t>13</a:t>
            </a:fld>
            <a:endParaRPr lang="da-DK" dirty="0"/>
          </a:p>
        </p:txBody>
      </p:sp>
      <p:grpSp>
        <p:nvGrpSpPr>
          <p:cNvPr id="30" name="Group 29">
            <a:extLst>
              <a:ext uri="{FF2B5EF4-FFF2-40B4-BE49-F238E27FC236}">
                <a16:creationId xmlns:a16="http://schemas.microsoft.com/office/drawing/2014/main" id="{D7A48A43-B92F-4029-A891-491EF78651E2}"/>
              </a:ext>
            </a:extLst>
          </p:cNvPr>
          <p:cNvGrpSpPr/>
          <p:nvPr/>
        </p:nvGrpSpPr>
        <p:grpSpPr>
          <a:xfrm>
            <a:off x="736556" y="1635135"/>
            <a:ext cx="2611556" cy="3449842"/>
            <a:chOff x="539607" y="2085309"/>
            <a:chExt cx="2611556" cy="3449842"/>
          </a:xfrm>
        </p:grpSpPr>
        <p:sp>
          <p:nvSpPr>
            <p:cNvPr id="8" name="Rectangle 7">
              <a:extLst>
                <a:ext uri="{FF2B5EF4-FFF2-40B4-BE49-F238E27FC236}">
                  <a16:creationId xmlns:a16="http://schemas.microsoft.com/office/drawing/2014/main" id="{52BBAC37-A68C-478A-843C-345988D25523}"/>
                </a:ext>
              </a:extLst>
            </p:cNvPr>
            <p:cNvSpPr>
              <a:spLocks noChangeAspect="1"/>
            </p:cNvSpPr>
            <p:nvPr/>
          </p:nvSpPr>
          <p:spPr>
            <a:xfrm>
              <a:off x="608751" y="2627444"/>
              <a:ext cx="2542412" cy="2907707"/>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solidFill>
                  <a:srgbClr val="001965"/>
                </a:solidFill>
              </a:endParaRPr>
            </a:p>
          </p:txBody>
        </p:sp>
        <p:sp>
          <p:nvSpPr>
            <p:cNvPr id="9" name="Rectangle 8">
              <a:extLst>
                <a:ext uri="{FF2B5EF4-FFF2-40B4-BE49-F238E27FC236}">
                  <a16:creationId xmlns:a16="http://schemas.microsoft.com/office/drawing/2014/main" id="{78601432-5D1D-4E54-805B-31205F0B6AD3}"/>
                </a:ext>
              </a:extLst>
            </p:cNvPr>
            <p:cNvSpPr/>
            <p:nvPr/>
          </p:nvSpPr>
          <p:spPr>
            <a:xfrm>
              <a:off x="1079607" y="2085309"/>
              <a:ext cx="963725" cy="532903"/>
            </a:xfrm>
            <a:prstGeom prst="rect">
              <a:avLst/>
            </a:prstGeom>
          </p:spPr>
          <p:txBody>
            <a:bodyPr wrap="none">
              <a:spAutoFit/>
            </a:bodyPr>
            <a:lstStyle/>
            <a:p>
              <a:pPr algn="ctr">
                <a:lnSpc>
                  <a:spcPct val="107000"/>
                </a:lnSpc>
                <a:spcBef>
                  <a:spcPts val="600"/>
                </a:spcBef>
                <a:spcAft>
                  <a:spcPts val="600"/>
                </a:spcAft>
              </a:pPr>
              <a:r>
                <a:rPr lang="en-GB" sz="2800" dirty="0">
                  <a:solidFill>
                    <a:srgbClr val="001965"/>
                  </a:solidFill>
                </a:rPr>
                <a:t>Login</a:t>
              </a:r>
            </a:p>
          </p:txBody>
        </p:sp>
        <p:sp>
          <p:nvSpPr>
            <p:cNvPr id="15" name="Oval 14">
              <a:extLst>
                <a:ext uri="{FF2B5EF4-FFF2-40B4-BE49-F238E27FC236}">
                  <a16:creationId xmlns:a16="http://schemas.microsoft.com/office/drawing/2014/main" id="{CFC5FD9A-F256-4393-872B-A2CD34B91F9D}"/>
                </a:ext>
              </a:extLst>
            </p:cNvPr>
            <p:cNvSpPr/>
            <p:nvPr/>
          </p:nvSpPr>
          <p:spPr>
            <a:xfrm>
              <a:off x="539607" y="2085309"/>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GB" sz="2800" b="1" noProof="0" dirty="0"/>
                <a:t>1</a:t>
              </a:r>
              <a:endParaRPr lang="en-GB" sz="1400" b="1" noProof="0" dirty="0"/>
            </a:p>
          </p:txBody>
        </p:sp>
        <p:pic>
          <p:nvPicPr>
            <p:cNvPr id="16" name="Picture 15">
              <a:extLst>
                <a:ext uri="{FF2B5EF4-FFF2-40B4-BE49-F238E27FC236}">
                  <a16:creationId xmlns:a16="http://schemas.microsoft.com/office/drawing/2014/main" id="{03FCA1D0-3030-4F10-A598-9B27E5AD0A2A}"/>
                </a:ext>
              </a:extLst>
            </p:cNvPr>
            <p:cNvPicPr>
              <a:picLocks noChangeAspect="1"/>
            </p:cNvPicPr>
            <p:nvPr/>
          </p:nvPicPr>
          <p:blipFill>
            <a:blip r:embed="rId3"/>
            <a:stretch>
              <a:fillRect/>
            </a:stretch>
          </p:blipFill>
          <p:spPr>
            <a:xfrm>
              <a:off x="721295" y="2697269"/>
              <a:ext cx="2357438" cy="2771775"/>
            </a:xfrm>
            <a:prstGeom prst="rect">
              <a:avLst/>
            </a:prstGeom>
          </p:spPr>
        </p:pic>
      </p:grpSp>
      <p:grpSp>
        <p:nvGrpSpPr>
          <p:cNvPr id="35" name="Group 34">
            <a:extLst>
              <a:ext uri="{FF2B5EF4-FFF2-40B4-BE49-F238E27FC236}">
                <a16:creationId xmlns:a16="http://schemas.microsoft.com/office/drawing/2014/main" id="{A8D6ACF5-261D-BCC6-D43D-B246420461C7}"/>
              </a:ext>
            </a:extLst>
          </p:cNvPr>
          <p:cNvGrpSpPr/>
          <p:nvPr/>
        </p:nvGrpSpPr>
        <p:grpSpPr>
          <a:xfrm>
            <a:off x="3887297" y="1649530"/>
            <a:ext cx="7638851" cy="2435417"/>
            <a:chOff x="3690348" y="1959026"/>
            <a:chExt cx="7638851" cy="2435417"/>
          </a:xfrm>
        </p:grpSpPr>
        <p:sp>
          <p:nvSpPr>
            <p:cNvPr id="10" name="Rectangle 9">
              <a:extLst>
                <a:ext uri="{FF2B5EF4-FFF2-40B4-BE49-F238E27FC236}">
                  <a16:creationId xmlns:a16="http://schemas.microsoft.com/office/drawing/2014/main" id="{D476823A-97D1-477D-B4B1-B2358253236D}"/>
                </a:ext>
              </a:extLst>
            </p:cNvPr>
            <p:cNvSpPr>
              <a:spLocks noChangeAspect="1"/>
            </p:cNvSpPr>
            <p:nvPr/>
          </p:nvSpPr>
          <p:spPr>
            <a:xfrm>
              <a:off x="3690348" y="2515555"/>
              <a:ext cx="7638851" cy="1878888"/>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solidFill>
                  <a:srgbClr val="001965"/>
                </a:solidFill>
              </a:endParaRPr>
            </a:p>
          </p:txBody>
        </p:sp>
        <p:sp>
          <p:nvSpPr>
            <p:cNvPr id="17" name="Rectangle 16">
              <a:extLst>
                <a:ext uri="{FF2B5EF4-FFF2-40B4-BE49-F238E27FC236}">
                  <a16:creationId xmlns:a16="http://schemas.microsoft.com/office/drawing/2014/main" id="{89880D84-B3BB-4BF9-AA8A-AF66607F5B7F}"/>
                </a:ext>
              </a:extLst>
            </p:cNvPr>
            <p:cNvSpPr/>
            <p:nvPr/>
          </p:nvSpPr>
          <p:spPr>
            <a:xfrm>
              <a:off x="4253876" y="1959026"/>
              <a:ext cx="2179058" cy="532903"/>
            </a:xfrm>
            <a:prstGeom prst="rect">
              <a:avLst/>
            </a:prstGeom>
          </p:spPr>
          <p:txBody>
            <a:bodyPr wrap="none">
              <a:spAutoFit/>
            </a:bodyPr>
            <a:lstStyle/>
            <a:p>
              <a:pPr algn="ctr">
                <a:lnSpc>
                  <a:spcPct val="107000"/>
                </a:lnSpc>
                <a:spcBef>
                  <a:spcPts val="600"/>
                </a:spcBef>
                <a:spcAft>
                  <a:spcPts val="600"/>
                </a:spcAft>
              </a:pPr>
              <a:r>
                <a:rPr lang="en-GB" sz="2800" dirty="0">
                  <a:solidFill>
                    <a:srgbClr val="001965"/>
                  </a:solidFill>
                </a:rPr>
                <a:t>Your award(s)</a:t>
              </a:r>
            </a:p>
          </p:txBody>
        </p:sp>
        <p:sp>
          <p:nvSpPr>
            <p:cNvPr id="18" name="Oval 17">
              <a:extLst>
                <a:ext uri="{FF2B5EF4-FFF2-40B4-BE49-F238E27FC236}">
                  <a16:creationId xmlns:a16="http://schemas.microsoft.com/office/drawing/2014/main" id="{D2EAF34E-CE54-4C51-92A3-70EFAB440F6B}"/>
                </a:ext>
              </a:extLst>
            </p:cNvPr>
            <p:cNvSpPr/>
            <p:nvPr/>
          </p:nvSpPr>
          <p:spPr>
            <a:xfrm>
              <a:off x="3702565" y="1959026"/>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GB" sz="2800" b="1" noProof="0" dirty="0"/>
                <a:t>2</a:t>
              </a:r>
              <a:endParaRPr lang="en-GB" sz="1400" b="1" noProof="0" dirty="0"/>
            </a:p>
          </p:txBody>
        </p:sp>
        <p:pic>
          <p:nvPicPr>
            <p:cNvPr id="7" name="Picture 6">
              <a:extLst>
                <a:ext uri="{FF2B5EF4-FFF2-40B4-BE49-F238E27FC236}">
                  <a16:creationId xmlns:a16="http://schemas.microsoft.com/office/drawing/2014/main" id="{11332478-3C4A-9F1B-F9CB-D0B39926BC93}"/>
                </a:ext>
              </a:extLst>
            </p:cNvPr>
            <p:cNvPicPr>
              <a:picLocks noChangeAspect="1"/>
            </p:cNvPicPr>
            <p:nvPr/>
          </p:nvPicPr>
          <p:blipFill>
            <a:blip r:embed="rId4"/>
            <a:stretch>
              <a:fillRect/>
            </a:stretch>
          </p:blipFill>
          <p:spPr>
            <a:xfrm>
              <a:off x="3807479" y="2614592"/>
              <a:ext cx="7428614" cy="1751225"/>
            </a:xfrm>
            <a:prstGeom prst="rect">
              <a:avLst/>
            </a:prstGeom>
          </p:spPr>
        </p:pic>
      </p:grpSp>
      <p:grpSp>
        <p:nvGrpSpPr>
          <p:cNvPr id="31" name="Group 30">
            <a:extLst>
              <a:ext uri="{FF2B5EF4-FFF2-40B4-BE49-F238E27FC236}">
                <a16:creationId xmlns:a16="http://schemas.microsoft.com/office/drawing/2014/main" id="{A4C1F225-B75F-811D-FA88-A4F0F1D2249A}"/>
              </a:ext>
            </a:extLst>
          </p:cNvPr>
          <p:cNvGrpSpPr/>
          <p:nvPr/>
        </p:nvGrpSpPr>
        <p:grpSpPr>
          <a:xfrm>
            <a:off x="12023028" y="1635135"/>
            <a:ext cx="5380607" cy="4137522"/>
            <a:chOff x="11826079" y="1944631"/>
            <a:chExt cx="5380607" cy="4137522"/>
          </a:xfrm>
        </p:grpSpPr>
        <p:sp>
          <p:nvSpPr>
            <p:cNvPr id="11" name="Rectangle 10">
              <a:extLst>
                <a:ext uri="{FF2B5EF4-FFF2-40B4-BE49-F238E27FC236}">
                  <a16:creationId xmlns:a16="http://schemas.microsoft.com/office/drawing/2014/main" id="{8B94E258-E800-45AF-8500-2EFC8229163F}"/>
                </a:ext>
              </a:extLst>
            </p:cNvPr>
            <p:cNvSpPr>
              <a:spLocks noChangeAspect="1"/>
            </p:cNvSpPr>
            <p:nvPr/>
          </p:nvSpPr>
          <p:spPr>
            <a:xfrm>
              <a:off x="11826079" y="2500917"/>
              <a:ext cx="5380607" cy="3581236"/>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solidFill>
                  <a:srgbClr val="001965"/>
                </a:solidFill>
              </a:endParaRPr>
            </a:p>
          </p:txBody>
        </p:sp>
        <p:sp>
          <p:nvSpPr>
            <p:cNvPr id="19" name="Rectangle 18">
              <a:extLst>
                <a:ext uri="{FF2B5EF4-FFF2-40B4-BE49-F238E27FC236}">
                  <a16:creationId xmlns:a16="http://schemas.microsoft.com/office/drawing/2014/main" id="{540BD740-DB5B-4EC3-AA31-A4CE9B885992}"/>
                </a:ext>
              </a:extLst>
            </p:cNvPr>
            <p:cNvSpPr/>
            <p:nvPr/>
          </p:nvSpPr>
          <p:spPr>
            <a:xfrm>
              <a:off x="12359946" y="1944631"/>
              <a:ext cx="3155864" cy="532903"/>
            </a:xfrm>
            <a:prstGeom prst="rect">
              <a:avLst/>
            </a:prstGeom>
          </p:spPr>
          <p:txBody>
            <a:bodyPr wrap="none">
              <a:spAutoFit/>
            </a:bodyPr>
            <a:lstStyle/>
            <a:p>
              <a:pPr algn="ctr">
                <a:lnSpc>
                  <a:spcPct val="107000"/>
                </a:lnSpc>
                <a:spcBef>
                  <a:spcPts val="600"/>
                </a:spcBef>
                <a:spcAft>
                  <a:spcPts val="600"/>
                </a:spcAft>
              </a:pPr>
              <a:r>
                <a:rPr lang="en-GB" sz="2800" dirty="0">
                  <a:solidFill>
                    <a:srgbClr val="001965"/>
                  </a:solidFill>
                </a:rPr>
                <a:t>Report on outcomes</a:t>
              </a:r>
            </a:p>
          </p:txBody>
        </p:sp>
        <p:sp>
          <p:nvSpPr>
            <p:cNvPr id="20" name="Oval 19">
              <a:extLst>
                <a:ext uri="{FF2B5EF4-FFF2-40B4-BE49-F238E27FC236}">
                  <a16:creationId xmlns:a16="http://schemas.microsoft.com/office/drawing/2014/main" id="{022079B6-FB46-4DD7-95E8-4130717A4F2D}"/>
                </a:ext>
              </a:extLst>
            </p:cNvPr>
            <p:cNvSpPr/>
            <p:nvPr/>
          </p:nvSpPr>
          <p:spPr>
            <a:xfrm>
              <a:off x="11846871" y="1944631"/>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GB" sz="2800" b="1" noProof="0" dirty="0"/>
                <a:t>3</a:t>
              </a:r>
              <a:endParaRPr lang="en-GB" sz="1400" b="1" noProof="0" dirty="0"/>
            </a:p>
          </p:txBody>
        </p:sp>
        <p:pic>
          <p:nvPicPr>
            <p:cNvPr id="28" name="Picture 27">
              <a:extLst>
                <a:ext uri="{FF2B5EF4-FFF2-40B4-BE49-F238E27FC236}">
                  <a16:creationId xmlns:a16="http://schemas.microsoft.com/office/drawing/2014/main" id="{D97F97C3-5CA2-B870-66DC-C13564887F1E}"/>
                </a:ext>
              </a:extLst>
            </p:cNvPr>
            <p:cNvPicPr>
              <a:picLocks noChangeAspect="1"/>
            </p:cNvPicPr>
            <p:nvPr/>
          </p:nvPicPr>
          <p:blipFill>
            <a:blip r:embed="rId5"/>
            <a:stretch>
              <a:fillRect/>
            </a:stretch>
          </p:blipFill>
          <p:spPr>
            <a:xfrm>
              <a:off x="12085136" y="2619034"/>
              <a:ext cx="4896000" cy="3313953"/>
            </a:xfrm>
            <a:prstGeom prst="rect">
              <a:avLst/>
            </a:prstGeom>
          </p:spPr>
        </p:pic>
      </p:grpSp>
      <p:grpSp>
        <p:nvGrpSpPr>
          <p:cNvPr id="45" name="Group 44">
            <a:extLst>
              <a:ext uri="{FF2B5EF4-FFF2-40B4-BE49-F238E27FC236}">
                <a16:creationId xmlns:a16="http://schemas.microsoft.com/office/drawing/2014/main" id="{DF36FA26-5AB2-F59C-E1E6-A60AB02A1284}"/>
              </a:ext>
            </a:extLst>
          </p:cNvPr>
          <p:cNvGrpSpPr/>
          <p:nvPr/>
        </p:nvGrpSpPr>
        <p:grpSpPr>
          <a:xfrm>
            <a:off x="705066" y="5369600"/>
            <a:ext cx="4357395" cy="2277424"/>
            <a:chOff x="777316" y="5892557"/>
            <a:chExt cx="4357395" cy="2277424"/>
          </a:xfrm>
        </p:grpSpPr>
        <p:grpSp>
          <p:nvGrpSpPr>
            <p:cNvPr id="38" name="Group 37">
              <a:extLst>
                <a:ext uri="{FF2B5EF4-FFF2-40B4-BE49-F238E27FC236}">
                  <a16:creationId xmlns:a16="http://schemas.microsoft.com/office/drawing/2014/main" id="{42C5319E-6DCA-4D77-99C2-719828C51E2E}"/>
                </a:ext>
              </a:extLst>
            </p:cNvPr>
            <p:cNvGrpSpPr/>
            <p:nvPr/>
          </p:nvGrpSpPr>
          <p:grpSpPr>
            <a:xfrm>
              <a:off x="777316" y="5892557"/>
              <a:ext cx="4357395" cy="2277424"/>
              <a:chOff x="538162" y="6063529"/>
              <a:chExt cx="4357395" cy="2277424"/>
            </a:xfrm>
          </p:grpSpPr>
          <p:sp>
            <p:nvSpPr>
              <p:cNvPr id="12" name="Rectangle 11">
                <a:extLst>
                  <a:ext uri="{FF2B5EF4-FFF2-40B4-BE49-F238E27FC236}">
                    <a16:creationId xmlns:a16="http://schemas.microsoft.com/office/drawing/2014/main" id="{D148C0DE-D7FB-4BCC-A8B3-39A8591CD5E0}"/>
                  </a:ext>
                </a:extLst>
              </p:cNvPr>
              <p:cNvSpPr>
                <a:spLocks noChangeAspect="1"/>
              </p:cNvSpPr>
              <p:nvPr/>
            </p:nvSpPr>
            <p:spPr>
              <a:xfrm>
                <a:off x="561265" y="6608089"/>
                <a:ext cx="4334292" cy="1732864"/>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solidFill>
                    <a:srgbClr val="001965"/>
                  </a:solidFill>
                </a:endParaRPr>
              </a:p>
            </p:txBody>
          </p:sp>
          <p:sp>
            <p:nvSpPr>
              <p:cNvPr id="21" name="Rectangle 20">
                <a:extLst>
                  <a:ext uri="{FF2B5EF4-FFF2-40B4-BE49-F238E27FC236}">
                    <a16:creationId xmlns:a16="http://schemas.microsoft.com/office/drawing/2014/main" id="{39ABECC0-D806-4407-8BC6-005365AE0C7E}"/>
                  </a:ext>
                </a:extLst>
              </p:cNvPr>
              <p:cNvSpPr/>
              <p:nvPr/>
            </p:nvSpPr>
            <p:spPr>
              <a:xfrm>
                <a:off x="1103610" y="6063529"/>
                <a:ext cx="2685352" cy="530723"/>
              </a:xfrm>
              <a:prstGeom prst="rect">
                <a:avLst/>
              </a:prstGeom>
            </p:spPr>
            <p:txBody>
              <a:bodyPr wrap="none">
                <a:spAutoFit/>
              </a:bodyPr>
              <a:lstStyle/>
              <a:p>
                <a:pPr algn="ctr">
                  <a:lnSpc>
                    <a:spcPct val="107000"/>
                  </a:lnSpc>
                  <a:spcBef>
                    <a:spcPts val="600"/>
                  </a:spcBef>
                  <a:spcAft>
                    <a:spcPts val="600"/>
                  </a:spcAft>
                </a:pPr>
                <a:r>
                  <a:rPr lang="en-GB" sz="2800" dirty="0">
                    <a:solidFill>
                      <a:srgbClr val="001965"/>
                    </a:solidFill>
                  </a:rPr>
                  <a:t>Review &amp; submit</a:t>
                </a:r>
              </a:p>
            </p:txBody>
          </p:sp>
          <p:sp>
            <p:nvSpPr>
              <p:cNvPr id="22" name="Oval 21">
                <a:extLst>
                  <a:ext uri="{FF2B5EF4-FFF2-40B4-BE49-F238E27FC236}">
                    <a16:creationId xmlns:a16="http://schemas.microsoft.com/office/drawing/2014/main" id="{E2978E64-E3B0-48F9-9C06-0EF9863CD0DF}"/>
                  </a:ext>
                </a:extLst>
              </p:cNvPr>
              <p:cNvSpPr/>
              <p:nvPr/>
            </p:nvSpPr>
            <p:spPr>
              <a:xfrm>
                <a:off x="538162" y="6063529"/>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GB" sz="2800" b="1" dirty="0"/>
                  <a:t>4</a:t>
                </a:r>
                <a:endParaRPr lang="en-GB" sz="1400" b="1" noProof="0" dirty="0"/>
              </a:p>
            </p:txBody>
          </p:sp>
        </p:grpSp>
        <p:pic>
          <p:nvPicPr>
            <p:cNvPr id="44" name="Picture 43">
              <a:extLst>
                <a:ext uri="{FF2B5EF4-FFF2-40B4-BE49-F238E27FC236}">
                  <a16:creationId xmlns:a16="http://schemas.microsoft.com/office/drawing/2014/main" id="{F3D391FC-097A-5149-1967-B4AFB8D6A03C}"/>
                </a:ext>
              </a:extLst>
            </p:cNvPr>
            <p:cNvPicPr>
              <a:picLocks noChangeAspect="1"/>
            </p:cNvPicPr>
            <p:nvPr/>
          </p:nvPicPr>
          <p:blipFill>
            <a:blip r:embed="rId6"/>
            <a:stretch>
              <a:fillRect/>
            </a:stretch>
          </p:blipFill>
          <p:spPr>
            <a:xfrm>
              <a:off x="861972" y="6557788"/>
              <a:ext cx="4216467" cy="1467531"/>
            </a:xfrm>
            <a:prstGeom prst="rect">
              <a:avLst/>
            </a:prstGeom>
          </p:spPr>
        </p:pic>
      </p:grpSp>
      <p:grpSp>
        <p:nvGrpSpPr>
          <p:cNvPr id="63" name="Group 62">
            <a:extLst>
              <a:ext uri="{FF2B5EF4-FFF2-40B4-BE49-F238E27FC236}">
                <a16:creationId xmlns:a16="http://schemas.microsoft.com/office/drawing/2014/main" id="{A4040A29-8BBC-2593-B5F0-B7C2FE9E7AE1}"/>
              </a:ext>
            </a:extLst>
          </p:cNvPr>
          <p:cNvGrpSpPr/>
          <p:nvPr/>
        </p:nvGrpSpPr>
        <p:grpSpPr>
          <a:xfrm>
            <a:off x="5998059" y="5369600"/>
            <a:ext cx="4334292" cy="4248218"/>
            <a:chOff x="5777431" y="5892557"/>
            <a:chExt cx="4334292" cy="4248218"/>
          </a:xfrm>
        </p:grpSpPr>
        <p:grpSp>
          <p:nvGrpSpPr>
            <p:cNvPr id="62" name="Group 61">
              <a:extLst>
                <a:ext uri="{FF2B5EF4-FFF2-40B4-BE49-F238E27FC236}">
                  <a16:creationId xmlns:a16="http://schemas.microsoft.com/office/drawing/2014/main" id="{D90990A3-874E-15B4-F680-889F1E271911}"/>
                </a:ext>
              </a:extLst>
            </p:cNvPr>
            <p:cNvGrpSpPr/>
            <p:nvPr/>
          </p:nvGrpSpPr>
          <p:grpSpPr>
            <a:xfrm>
              <a:off x="5777431" y="5892557"/>
              <a:ext cx="4334292" cy="4248218"/>
              <a:chOff x="5777431" y="5892557"/>
              <a:chExt cx="4334292" cy="4248218"/>
            </a:xfrm>
          </p:grpSpPr>
          <p:sp>
            <p:nvSpPr>
              <p:cNvPr id="13" name="Rectangle 12">
                <a:extLst>
                  <a:ext uri="{FF2B5EF4-FFF2-40B4-BE49-F238E27FC236}">
                    <a16:creationId xmlns:a16="http://schemas.microsoft.com/office/drawing/2014/main" id="{EE732F5A-3104-4805-8EA8-5AE43C93FCA7}"/>
                  </a:ext>
                </a:extLst>
              </p:cNvPr>
              <p:cNvSpPr>
                <a:spLocks noChangeAspect="1"/>
              </p:cNvSpPr>
              <p:nvPr/>
            </p:nvSpPr>
            <p:spPr>
              <a:xfrm>
                <a:off x="5777431" y="6432539"/>
                <a:ext cx="4334292" cy="3708236"/>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solidFill>
                    <a:srgbClr val="001965"/>
                  </a:solidFill>
                </a:endParaRPr>
              </a:p>
            </p:txBody>
          </p:sp>
          <p:sp>
            <p:nvSpPr>
              <p:cNvPr id="23" name="Rectangle 22">
                <a:extLst>
                  <a:ext uri="{FF2B5EF4-FFF2-40B4-BE49-F238E27FC236}">
                    <a16:creationId xmlns:a16="http://schemas.microsoft.com/office/drawing/2014/main" id="{2C9DFF3B-B0D5-4BE3-B75B-03F27D08C51C}"/>
                  </a:ext>
                </a:extLst>
              </p:cNvPr>
              <p:cNvSpPr/>
              <p:nvPr/>
            </p:nvSpPr>
            <p:spPr>
              <a:xfrm>
                <a:off x="6311791" y="5892557"/>
                <a:ext cx="2603791" cy="532903"/>
              </a:xfrm>
              <a:prstGeom prst="rect">
                <a:avLst/>
              </a:prstGeom>
            </p:spPr>
            <p:txBody>
              <a:bodyPr wrap="none">
                <a:spAutoFit/>
              </a:bodyPr>
              <a:lstStyle/>
              <a:p>
                <a:pPr algn="ctr">
                  <a:lnSpc>
                    <a:spcPct val="107000"/>
                  </a:lnSpc>
                  <a:spcBef>
                    <a:spcPts val="600"/>
                  </a:spcBef>
                  <a:spcAft>
                    <a:spcPts val="600"/>
                  </a:spcAft>
                </a:pPr>
                <a:r>
                  <a:rPr lang="en-GB" sz="2800" dirty="0">
                    <a:solidFill>
                      <a:srgbClr val="001965"/>
                    </a:solidFill>
                  </a:rPr>
                  <a:t>Review the data</a:t>
                </a:r>
              </a:p>
            </p:txBody>
          </p:sp>
          <p:sp>
            <p:nvSpPr>
              <p:cNvPr id="24" name="Oval 23">
                <a:extLst>
                  <a:ext uri="{FF2B5EF4-FFF2-40B4-BE49-F238E27FC236}">
                    <a16:creationId xmlns:a16="http://schemas.microsoft.com/office/drawing/2014/main" id="{6E787C1C-7426-4F41-B66B-96A3AACDBE6F}"/>
                  </a:ext>
                </a:extLst>
              </p:cNvPr>
              <p:cNvSpPr/>
              <p:nvPr/>
            </p:nvSpPr>
            <p:spPr>
              <a:xfrm>
                <a:off x="5789961" y="5892557"/>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GB" sz="2800" b="1" dirty="0"/>
                  <a:t>5</a:t>
                </a:r>
                <a:endParaRPr lang="en-GB" sz="1400" b="1" noProof="0" dirty="0"/>
              </a:p>
            </p:txBody>
          </p:sp>
        </p:grpSp>
        <p:grpSp>
          <p:nvGrpSpPr>
            <p:cNvPr id="61" name="Group 60">
              <a:extLst>
                <a:ext uri="{FF2B5EF4-FFF2-40B4-BE49-F238E27FC236}">
                  <a16:creationId xmlns:a16="http://schemas.microsoft.com/office/drawing/2014/main" id="{2F146CA7-AED5-E566-E0D6-ED7A1BF974A1}"/>
                </a:ext>
              </a:extLst>
            </p:cNvPr>
            <p:cNvGrpSpPr/>
            <p:nvPr/>
          </p:nvGrpSpPr>
          <p:grpSpPr>
            <a:xfrm>
              <a:off x="5851777" y="6559538"/>
              <a:ext cx="4170973" cy="3581237"/>
              <a:chOff x="1710150" y="1698104"/>
              <a:chExt cx="8660888" cy="6800850"/>
            </a:xfrm>
          </p:grpSpPr>
          <p:pic>
            <p:nvPicPr>
              <p:cNvPr id="56" name="Picture 55">
                <a:extLst>
                  <a:ext uri="{FF2B5EF4-FFF2-40B4-BE49-F238E27FC236}">
                    <a16:creationId xmlns:a16="http://schemas.microsoft.com/office/drawing/2014/main" id="{332D0500-C6BB-7D7B-3DEC-E7258E9DE96E}"/>
                  </a:ext>
                </a:extLst>
              </p:cNvPr>
              <p:cNvPicPr>
                <a:picLocks noChangeAspect="1"/>
              </p:cNvPicPr>
              <p:nvPr/>
            </p:nvPicPr>
            <p:blipFill>
              <a:blip r:embed="rId7"/>
              <a:stretch>
                <a:fillRect/>
              </a:stretch>
            </p:blipFill>
            <p:spPr>
              <a:xfrm>
                <a:off x="1710150" y="1698104"/>
                <a:ext cx="5219700" cy="6800850"/>
              </a:xfrm>
              <a:prstGeom prst="rect">
                <a:avLst/>
              </a:prstGeom>
            </p:spPr>
          </p:pic>
          <p:pic>
            <p:nvPicPr>
              <p:cNvPr id="58" name="Picture 57">
                <a:extLst>
                  <a:ext uri="{FF2B5EF4-FFF2-40B4-BE49-F238E27FC236}">
                    <a16:creationId xmlns:a16="http://schemas.microsoft.com/office/drawing/2014/main" id="{D1F8A54B-82FA-38F1-935F-184BB922CAE7}"/>
                  </a:ext>
                </a:extLst>
              </p:cNvPr>
              <p:cNvPicPr>
                <a:picLocks noChangeAspect="1"/>
              </p:cNvPicPr>
              <p:nvPr/>
            </p:nvPicPr>
            <p:blipFill>
              <a:blip r:embed="rId8"/>
              <a:stretch>
                <a:fillRect/>
              </a:stretch>
            </p:blipFill>
            <p:spPr>
              <a:xfrm>
                <a:off x="6903938" y="1708411"/>
                <a:ext cx="3467100" cy="542925"/>
              </a:xfrm>
              <a:prstGeom prst="rect">
                <a:avLst/>
              </a:prstGeom>
            </p:spPr>
          </p:pic>
          <p:pic>
            <p:nvPicPr>
              <p:cNvPr id="60" name="Picture 59">
                <a:extLst>
                  <a:ext uri="{FF2B5EF4-FFF2-40B4-BE49-F238E27FC236}">
                    <a16:creationId xmlns:a16="http://schemas.microsoft.com/office/drawing/2014/main" id="{B2887607-D8A0-0DAD-71DC-CFE259504B8B}"/>
                  </a:ext>
                </a:extLst>
              </p:cNvPr>
              <p:cNvPicPr>
                <a:picLocks noChangeAspect="1"/>
              </p:cNvPicPr>
              <p:nvPr/>
            </p:nvPicPr>
            <p:blipFill>
              <a:blip r:embed="rId9"/>
              <a:stretch>
                <a:fillRect/>
              </a:stretch>
            </p:blipFill>
            <p:spPr>
              <a:xfrm>
                <a:off x="6929850" y="6537351"/>
                <a:ext cx="1219200" cy="1876425"/>
              </a:xfrm>
              <a:prstGeom prst="rect">
                <a:avLst/>
              </a:prstGeom>
            </p:spPr>
          </p:pic>
        </p:grpSp>
      </p:grpSp>
      <p:grpSp>
        <p:nvGrpSpPr>
          <p:cNvPr id="68" name="Group 67">
            <a:extLst>
              <a:ext uri="{FF2B5EF4-FFF2-40B4-BE49-F238E27FC236}">
                <a16:creationId xmlns:a16="http://schemas.microsoft.com/office/drawing/2014/main" id="{2A3D7619-C4AF-5EB1-2E99-1D15C4405E5D}"/>
              </a:ext>
            </a:extLst>
          </p:cNvPr>
          <p:cNvGrpSpPr/>
          <p:nvPr/>
        </p:nvGrpSpPr>
        <p:grpSpPr>
          <a:xfrm>
            <a:off x="10933746" y="6314848"/>
            <a:ext cx="6084320" cy="2804723"/>
            <a:chOff x="10933746" y="6314848"/>
            <a:chExt cx="6084320" cy="2804723"/>
          </a:xfrm>
        </p:grpSpPr>
        <p:sp>
          <p:nvSpPr>
            <p:cNvPr id="14" name="Rectangle 13">
              <a:extLst>
                <a:ext uri="{FF2B5EF4-FFF2-40B4-BE49-F238E27FC236}">
                  <a16:creationId xmlns:a16="http://schemas.microsoft.com/office/drawing/2014/main" id="{EF350998-2F28-4ED7-AE0C-11D20ADF5DA4}"/>
                </a:ext>
              </a:extLst>
            </p:cNvPr>
            <p:cNvSpPr>
              <a:spLocks noChangeAspect="1"/>
            </p:cNvSpPr>
            <p:nvPr/>
          </p:nvSpPr>
          <p:spPr>
            <a:xfrm>
              <a:off x="10933746" y="6869762"/>
              <a:ext cx="6084320" cy="2249809"/>
            </a:xfrm>
            <a:prstGeom prst="rect">
              <a:avLst/>
            </a:prstGeom>
            <a:solidFill>
              <a:schemeClr val="bg1"/>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solidFill>
                  <a:srgbClr val="001965"/>
                </a:solidFill>
              </a:endParaRPr>
            </a:p>
          </p:txBody>
        </p:sp>
        <p:sp>
          <p:nvSpPr>
            <p:cNvPr id="25" name="Rectangle 24">
              <a:extLst>
                <a:ext uri="{FF2B5EF4-FFF2-40B4-BE49-F238E27FC236}">
                  <a16:creationId xmlns:a16="http://schemas.microsoft.com/office/drawing/2014/main" id="{01A4C7F6-4AD4-4B73-9AD7-88DF5AD93AEE}"/>
                </a:ext>
              </a:extLst>
            </p:cNvPr>
            <p:cNvSpPr/>
            <p:nvPr/>
          </p:nvSpPr>
          <p:spPr>
            <a:xfrm>
              <a:off x="11473746" y="6314848"/>
              <a:ext cx="1217000" cy="532903"/>
            </a:xfrm>
            <a:prstGeom prst="rect">
              <a:avLst/>
            </a:prstGeom>
          </p:spPr>
          <p:txBody>
            <a:bodyPr wrap="none">
              <a:spAutoFit/>
            </a:bodyPr>
            <a:lstStyle/>
            <a:p>
              <a:pPr algn="ctr">
                <a:lnSpc>
                  <a:spcPct val="107000"/>
                </a:lnSpc>
                <a:spcBef>
                  <a:spcPts val="600"/>
                </a:spcBef>
                <a:spcAft>
                  <a:spcPts val="600"/>
                </a:spcAft>
              </a:pPr>
              <a:r>
                <a:rPr lang="en-GB" sz="2800" dirty="0">
                  <a:solidFill>
                    <a:srgbClr val="001965"/>
                  </a:solidFill>
                </a:rPr>
                <a:t>Submit</a:t>
              </a:r>
            </a:p>
          </p:txBody>
        </p:sp>
        <p:sp>
          <p:nvSpPr>
            <p:cNvPr id="26" name="Oval 25">
              <a:extLst>
                <a:ext uri="{FF2B5EF4-FFF2-40B4-BE49-F238E27FC236}">
                  <a16:creationId xmlns:a16="http://schemas.microsoft.com/office/drawing/2014/main" id="{AAC7A235-7416-4AE9-84CB-D37BEAF503C0}"/>
                </a:ext>
              </a:extLst>
            </p:cNvPr>
            <p:cNvSpPr/>
            <p:nvPr/>
          </p:nvSpPr>
          <p:spPr>
            <a:xfrm>
              <a:off x="10933746" y="6314848"/>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GB" sz="2800" b="1" dirty="0"/>
                <a:t>6</a:t>
              </a:r>
              <a:endParaRPr lang="en-GB" sz="1400" b="1" noProof="0" dirty="0"/>
            </a:p>
          </p:txBody>
        </p:sp>
        <p:pic>
          <p:nvPicPr>
            <p:cNvPr id="65" name="Picture 64">
              <a:extLst>
                <a:ext uri="{FF2B5EF4-FFF2-40B4-BE49-F238E27FC236}">
                  <a16:creationId xmlns:a16="http://schemas.microsoft.com/office/drawing/2014/main" id="{E936B53D-069F-482C-B069-9028AF4D8EB6}"/>
                </a:ext>
              </a:extLst>
            </p:cNvPr>
            <p:cNvPicPr>
              <a:picLocks noChangeAspect="1"/>
            </p:cNvPicPr>
            <p:nvPr/>
          </p:nvPicPr>
          <p:blipFill>
            <a:blip r:embed="rId10"/>
            <a:stretch>
              <a:fillRect/>
            </a:stretch>
          </p:blipFill>
          <p:spPr>
            <a:xfrm>
              <a:off x="11046744" y="7350148"/>
              <a:ext cx="4038600" cy="1400175"/>
            </a:xfrm>
            <a:prstGeom prst="rect">
              <a:avLst/>
            </a:prstGeom>
          </p:spPr>
        </p:pic>
        <p:pic>
          <p:nvPicPr>
            <p:cNvPr id="67" name="Picture 66">
              <a:extLst>
                <a:ext uri="{FF2B5EF4-FFF2-40B4-BE49-F238E27FC236}">
                  <a16:creationId xmlns:a16="http://schemas.microsoft.com/office/drawing/2014/main" id="{0997D869-1FDE-EFA5-79A9-40CBEAB1736C}"/>
                </a:ext>
              </a:extLst>
            </p:cNvPr>
            <p:cNvPicPr>
              <a:picLocks noChangeAspect="1"/>
            </p:cNvPicPr>
            <p:nvPr/>
          </p:nvPicPr>
          <p:blipFill>
            <a:blip r:embed="rId11"/>
            <a:stretch>
              <a:fillRect/>
            </a:stretch>
          </p:blipFill>
          <p:spPr>
            <a:xfrm>
              <a:off x="15085344" y="7311722"/>
              <a:ext cx="1819275" cy="1381125"/>
            </a:xfrm>
            <a:prstGeom prst="rect">
              <a:avLst/>
            </a:prstGeom>
          </p:spPr>
        </p:pic>
      </p:grpSp>
    </p:spTree>
    <p:extLst>
      <p:ext uri="{BB962C8B-B14F-4D97-AF65-F5344CB8AC3E}">
        <p14:creationId xmlns:p14="http://schemas.microsoft.com/office/powerpoint/2010/main" val="3154004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F3F4-65ED-451C-A050-2AEB2F9440F0}"/>
              </a:ext>
            </a:extLst>
          </p:cNvPr>
          <p:cNvSpPr>
            <a:spLocks noGrp="1"/>
          </p:cNvSpPr>
          <p:nvPr>
            <p:ph type="title"/>
          </p:nvPr>
        </p:nvSpPr>
        <p:spPr>
          <a:xfrm>
            <a:off x="992884" y="1791000"/>
            <a:ext cx="7977187" cy="1471313"/>
          </a:xfrm>
        </p:spPr>
        <p:txBody>
          <a:bodyPr/>
          <a:lstStyle/>
          <a:p>
            <a:r>
              <a:rPr lang="en-US" sz="6000" b="1" dirty="0"/>
              <a:t>Hands on introduction to </a:t>
            </a:r>
            <a:r>
              <a:rPr lang="en-US" sz="6000" b="1" dirty="0" err="1"/>
              <a:t>Researchfish</a:t>
            </a:r>
            <a:r>
              <a:rPr lang="en-US" sz="6000" b="1" dirty="0"/>
              <a:t>®</a:t>
            </a:r>
            <a:br>
              <a:rPr lang="en-US" sz="6000" b="1" dirty="0"/>
            </a:br>
            <a:br>
              <a:rPr lang="en-US" sz="6000" b="1" dirty="0"/>
            </a:br>
            <a:r>
              <a:rPr lang="en-US" dirty="0"/>
              <a:t>- How you report</a:t>
            </a:r>
            <a:endParaRPr lang="da-DK" dirty="0"/>
          </a:p>
        </p:txBody>
      </p:sp>
      <p:sp>
        <p:nvSpPr>
          <p:cNvPr id="5" name="Footer Placeholder 4">
            <a:extLst>
              <a:ext uri="{FF2B5EF4-FFF2-40B4-BE49-F238E27FC236}">
                <a16:creationId xmlns:a16="http://schemas.microsoft.com/office/drawing/2014/main" id="{A1867AE9-4FBD-4FA9-A1B2-DBAA4EC04245}"/>
              </a:ext>
            </a:extLst>
          </p:cNvPr>
          <p:cNvSpPr>
            <a:spLocks noGrp="1"/>
          </p:cNvSpPr>
          <p:nvPr>
            <p:ph type="ftr" sz="quarter" idx="11"/>
          </p:nvPr>
        </p:nvSpPr>
        <p:spPr/>
        <p:txBody>
          <a:bodyPr/>
          <a:lstStyle/>
          <a:p>
            <a:endParaRPr lang="da-DK"/>
          </a:p>
        </p:txBody>
      </p:sp>
      <p:sp>
        <p:nvSpPr>
          <p:cNvPr id="48" name="Slide Number Placeholder 5">
            <a:extLst>
              <a:ext uri="{FF2B5EF4-FFF2-40B4-BE49-F238E27FC236}">
                <a16:creationId xmlns:a16="http://schemas.microsoft.com/office/drawing/2014/main" id="{74856BCB-23A5-446F-91D2-BBB014D434B5}"/>
              </a:ext>
            </a:extLst>
          </p:cNvPr>
          <p:cNvSpPr>
            <a:spLocks noGrp="1"/>
          </p:cNvSpPr>
          <p:nvPr>
            <p:ph type="sldNum" sz="quarter" idx="12"/>
          </p:nvPr>
        </p:nvSpPr>
        <p:spPr>
          <a:xfrm>
            <a:off x="17206686" y="9664913"/>
            <a:ext cx="541314" cy="251862"/>
          </a:xfrm>
        </p:spPr>
        <p:txBody>
          <a:bodyPr/>
          <a:lstStyle/>
          <a:p>
            <a:fld id="{4D833E3B-2778-42F4-9ABB-9F6DE98C7B48}" type="slidenum">
              <a:rPr lang="da-DK" smtClean="0"/>
              <a:pPr/>
              <a:t>14</a:t>
            </a:fld>
            <a:endParaRPr lang="da-DK" dirty="0"/>
          </a:p>
        </p:txBody>
      </p:sp>
      <p:sp>
        <p:nvSpPr>
          <p:cNvPr id="6" name="Rectangle 5">
            <a:extLst>
              <a:ext uri="{FF2B5EF4-FFF2-40B4-BE49-F238E27FC236}">
                <a16:creationId xmlns:a16="http://schemas.microsoft.com/office/drawing/2014/main" id="{8BD58804-C2C0-4D40-84F7-55EFC7B27075}"/>
              </a:ext>
            </a:extLst>
          </p:cNvPr>
          <p:cNvSpPr/>
          <p:nvPr/>
        </p:nvSpPr>
        <p:spPr>
          <a:xfrm>
            <a:off x="11121572" y="2774277"/>
            <a:ext cx="5407965" cy="2369880"/>
          </a:xfrm>
          <a:prstGeom prst="rect">
            <a:avLst/>
          </a:prstGeom>
        </p:spPr>
        <p:txBody>
          <a:bodyPr wrap="square">
            <a:spAutoFit/>
          </a:bodyPr>
          <a:lstStyle/>
          <a:p>
            <a:pPr>
              <a:spcAft>
                <a:spcPts val="0"/>
              </a:spcAft>
            </a:pPr>
            <a:r>
              <a:rPr lang="en-US" sz="2800" b="1" i="1" dirty="0">
                <a:solidFill>
                  <a:srgbClr val="001965"/>
                </a:solidFill>
                <a:latin typeface="Calibri" panose="020F0502020204030204" pitchFamily="34" charset="0"/>
                <a:ea typeface="Calibri" panose="020F0502020204030204" pitchFamily="34" charset="0"/>
              </a:rPr>
              <a:t>Additional Funder Questions</a:t>
            </a:r>
            <a:endParaRPr lang="da-DK" sz="2400" b="1"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Education and Professional Training</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Research-Team Information</a:t>
            </a:r>
            <a:endParaRPr lang="da-DK" sz="2400" dirty="0">
              <a:solidFill>
                <a:srgbClr val="001965"/>
              </a:solidFill>
              <a:latin typeface="Calibri" panose="020F0502020204030204" pitchFamily="34" charset="0"/>
              <a:ea typeface="Calibri" panose="020F0502020204030204" pitchFamily="34" charset="0"/>
            </a:endParaRP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Supervisor and Mentor Activities</a:t>
            </a:r>
          </a:p>
          <a:p>
            <a:pPr marL="717550" lvl="1" indent="-342900">
              <a:buFont typeface="Arial" panose="020B0604020202020204" pitchFamily="34" charset="0"/>
              <a:buChar char="•"/>
            </a:pPr>
            <a:r>
              <a:rPr lang="en-US" sz="2400" dirty="0">
                <a:solidFill>
                  <a:srgbClr val="001965"/>
                </a:solidFill>
                <a:latin typeface="Calibri" panose="020F0502020204030204" pitchFamily="34" charset="0"/>
                <a:ea typeface="Times New Roman" panose="02020603050405020304" pitchFamily="18" charset="0"/>
              </a:rPr>
              <a:t>Project Summary and Reflection</a:t>
            </a:r>
          </a:p>
          <a:p>
            <a:pPr marL="717550" lvl="1" indent="-342900">
              <a:buFont typeface="Arial" panose="020B0604020202020204" pitchFamily="34" charset="0"/>
              <a:buChar char="•"/>
            </a:pPr>
            <a:r>
              <a:rPr lang="da-DK" sz="2400" dirty="0">
                <a:solidFill>
                  <a:srgbClr val="001965"/>
                </a:solidFill>
                <a:latin typeface="Calibri" panose="020F0502020204030204" pitchFamily="34" charset="0"/>
                <a:ea typeface="Calibri" panose="020F0502020204030204" pitchFamily="34" charset="0"/>
              </a:rPr>
              <a:t>Invention Disclosure &amp; </a:t>
            </a:r>
            <a:r>
              <a:rPr lang="da-DK" sz="2400" dirty="0" err="1">
                <a:solidFill>
                  <a:srgbClr val="001965"/>
                </a:solidFill>
                <a:latin typeface="Calibri" panose="020F0502020204030204" pitchFamily="34" charset="0"/>
                <a:ea typeface="Calibri" panose="020F0502020204030204" pitchFamily="34" charset="0"/>
              </a:rPr>
              <a:t>Ownership</a:t>
            </a:r>
            <a:endParaRPr lang="da-DK" sz="2400" dirty="0">
              <a:solidFill>
                <a:srgbClr val="001965"/>
              </a:solidFill>
              <a:latin typeface="Calibri" panose="020F0502020204030204" pitchFamily="34" charset="0"/>
              <a:ea typeface="Calibri" panose="020F0502020204030204" pitchFamily="34" charset="0"/>
            </a:endParaRPr>
          </a:p>
        </p:txBody>
      </p:sp>
      <p:pic>
        <p:nvPicPr>
          <p:cNvPr id="9" name="Billede 8">
            <a:extLst>
              <a:ext uri="{FF2B5EF4-FFF2-40B4-BE49-F238E27FC236}">
                <a16:creationId xmlns:a16="http://schemas.microsoft.com/office/drawing/2014/main" id="{692CF1A6-6387-40DC-9AC1-B98B902DD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274" y="2233905"/>
            <a:ext cx="9476642" cy="6633649"/>
          </a:xfrm>
          <a:prstGeom prst="rect">
            <a:avLst/>
          </a:prstGeom>
        </p:spPr>
      </p:pic>
      <p:pic>
        <p:nvPicPr>
          <p:cNvPr id="11" name="Picture 10">
            <a:extLst>
              <a:ext uri="{FF2B5EF4-FFF2-40B4-BE49-F238E27FC236}">
                <a16:creationId xmlns:a16="http://schemas.microsoft.com/office/drawing/2014/main" id="{7E99A9D4-2573-4727-9FCC-6A2286C6C091}"/>
              </a:ext>
            </a:extLst>
          </p:cNvPr>
          <p:cNvPicPr>
            <a:picLocks noChangeAspect="1"/>
          </p:cNvPicPr>
          <p:nvPr/>
        </p:nvPicPr>
        <p:blipFill>
          <a:blip r:embed="rId4"/>
          <a:stretch>
            <a:fillRect/>
          </a:stretch>
        </p:blipFill>
        <p:spPr>
          <a:xfrm>
            <a:off x="9665221" y="3448050"/>
            <a:ext cx="2912702" cy="3714750"/>
          </a:xfrm>
          <a:prstGeom prst="rect">
            <a:avLst/>
          </a:prstGeom>
        </p:spPr>
      </p:pic>
      <p:grpSp>
        <p:nvGrpSpPr>
          <p:cNvPr id="15" name="Group 14">
            <a:extLst>
              <a:ext uri="{FF2B5EF4-FFF2-40B4-BE49-F238E27FC236}">
                <a16:creationId xmlns:a16="http://schemas.microsoft.com/office/drawing/2014/main" id="{A141F92D-3C93-4E64-8240-89EE93E2CE35}"/>
              </a:ext>
            </a:extLst>
          </p:cNvPr>
          <p:cNvGrpSpPr>
            <a:grpSpLocks noChangeAspect="1"/>
          </p:cNvGrpSpPr>
          <p:nvPr/>
        </p:nvGrpSpPr>
        <p:grpSpPr>
          <a:xfrm>
            <a:off x="12695914" y="3695704"/>
            <a:ext cx="3206283" cy="3316662"/>
            <a:chOff x="7549199" y="0"/>
            <a:chExt cx="10807258" cy="10291763"/>
          </a:xfrm>
        </p:grpSpPr>
        <p:grpSp>
          <p:nvGrpSpPr>
            <p:cNvPr id="16" name="Group 15">
              <a:extLst>
                <a:ext uri="{FF2B5EF4-FFF2-40B4-BE49-F238E27FC236}">
                  <a16:creationId xmlns:a16="http://schemas.microsoft.com/office/drawing/2014/main" id="{3BB2CAD7-F7E2-4624-B8F8-6177E5F20EE5}"/>
                </a:ext>
              </a:extLst>
            </p:cNvPr>
            <p:cNvGrpSpPr/>
            <p:nvPr/>
          </p:nvGrpSpPr>
          <p:grpSpPr>
            <a:xfrm>
              <a:off x="7549199" y="0"/>
              <a:ext cx="10738801" cy="10291763"/>
              <a:chOff x="7549199" y="0"/>
              <a:chExt cx="10738801" cy="10291763"/>
            </a:xfrm>
          </p:grpSpPr>
          <p:pic>
            <p:nvPicPr>
              <p:cNvPr id="18" name="Picture Placeholder 8" descr="A screenshot of a cell phone&#10;&#10;Description automatically generated">
                <a:extLst>
                  <a:ext uri="{FF2B5EF4-FFF2-40B4-BE49-F238E27FC236}">
                    <a16:creationId xmlns:a16="http://schemas.microsoft.com/office/drawing/2014/main" id="{209EFEE2-A036-4CA3-B8C6-D9813E2A36D2}"/>
                  </a:ext>
                </a:extLst>
              </p:cNvPr>
              <p:cNvPicPr>
                <a:picLocks noChangeAspect="1"/>
              </p:cNvPicPr>
              <p:nvPr/>
            </p:nvPicPr>
            <p:blipFill>
              <a:blip r:embed="rId5">
                <a:extLst>
                  <a:ext uri="{28A0092B-C50C-407E-A947-70E740481C1C}">
                    <a14:useLocalDpi xmlns:a14="http://schemas.microsoft.com/office/drawing/2010/main" val="0"/>
                  </a:ext>
                </a:extLst>
              </a:blip>
              <a:srcRect l="27638" r="27638"/>
              <a:stretch>
                <a:fillRect/>
              </a:stretch>
            </p:blipFill>
            <p:spPr>
              <a:xfrm>
                <a:off x="7549199" y="0"/>
                <a:ext cx="10738801" cy="10291763"/>
              </a:xfrm>
              <a:prstGeom prst="rect">
                <a:avLst/>
              </a:prstGeom>
            </p:spPr>
          </p:pic>
          <p:pic>
            <p:nvPicPr>
              <p:cNvPr id="19" name="Picture 18">
                <a:extLst>
                  <a:ext uri="{FF2B5EF4-FFF2-40B4-BE49-F238E27FC236}">
                    <a16:creationId xmlns:a16="http://schemas.microsoft.com/office/drawing/2014/main" id="{530F1108-11AF-4BB0-A8C7-685A50468B70}"/>
                  </a:ext>
                </a:extLst>
              </p:cNvPr>
              <p:cNvPicPr>
                <a:picLocks noChangeAspect="1"/>
              </p:cNvPicPr>
              <p:nvPr/>
            </p:nvPicPr>
            <p:blipFill>
              <a:blip r:embed="rId6"/>
              <a:stretch>
                <a:fillRect/>
              </a:stretch>
            </p:blipFill>
            <p:spPr>
              <a:xfrm>
                <a:off x="8075703" y="4097867"/>
                <a:ext cx="9401640" cy="5921904"/>
              </a:xfrm>
              <a:prstGeom prst="rect">
                <a:avLst/>
              </a:prstGeom>
            </p:spPr>
          </p:pic>
        </p:grpSp>
        <p:pic>
          <p:nvPicPr>
            <p:cNvPr id="17" name="Picture 16">
              <a:extLst>
                <a:ext uri="{FF2B5EF4-FFF2-40B4-BE49-F238E27FC236}">
                  <a16:creationId xmlns:a16="http://schemas.microsoft.com/office/drawing/2014/main" id="{2C1C7D47-B0D4-429C-B288-ADA573FB08B1}"/>
                </a:ext>
              </a:extLst>
            </p:cNvPr>
            <p:cNvPicPr>
              <a:picLocks noChangeAspect="1"/>
            </p:cNvPicPr>
            <p:nvPr/>
          </p:nvPicPr>
          <p:blipFill>
            <a:blip r:embed="rId7"/>
            <a:stretch>
              <a:fillRect/>
            </a:stretch>
          </p:blipFill>
          <p:spPr>
            <a:xfrm>
              <a:off x="7549199" y="2781300"/>
              <a:ext cx="10807258" cy="7505700"/>
            </a:xfrm>
            <a:prstGeom prst="rect">
              <a:avLst/>
            </a:prstGeom>
          </p:spPr>
        </p:pic>
      </p:grpSp>
    </p:spTree>
    <p:extLst>
      <p:ext uri="{BB962C8B-B14F-4D97-AF65-F5344CB8AC3E}">
        <p14:creationId xmlns:p14="http://schemas.microsoft.com/office/powerpoint/2010/main" val="95574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A651042E-EC00-4183-9347-B555F56B97DB}"/>
              </a:ext>
            </a:extLst>
          </p:cNvPr>
          <p:cNvSpPr/>
          <p:nvPr/>
        </p:nvSpPr>
        <p:spPr>
          <a:xfrm>
            <a:off x="3182916" y="3727741"/>
            <a:ext cx="5522519" cy="5228643"/>
          </a:xfrm>
          <a:prstGeom prst="homePlate">
            <a:avLst>
              <a:gd name="adj" fmla="val 10667"/>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US" sz="1400"/>
          </a:p>
        </p:txBody>
      </p:sp>
      <p:sp>
        <p:nvSpPr>
          <p:cNvPr id="2" name="Title 1">
            <a:extLst>
              <a:ext uri="{FF2B5EF4-FFF2-40B4-BE49-F238E27FC236}">
                <a16:creationId xmlns:a16="http://schemas.microsoft.com/office/drawing/2014/main" id="{998F86CD-5E1B-43F3-9A37-D6B38B91EFEF}"/>
              </a:ext>
            </a:extLst>
          </p:cNvPr>
          <p:cNvSpPr>
            <a:spLocks noGrp="1"/>
          </p:cNvSpPr>
          <p:nvPr>
            <p:ph type="title"/>
          </p:nvPr>
        </p:nvSpPr>
        <p:spPr/>
        <p:txBody>
          <a:bodyPr/>
          <a:lstStyle/>
          <a:p>
            <a:r>
              <a:rPr lang="en-US" b="1"/>
              <a:t>Results and outcomes are used</a:t>
            </a:r>
          </a:p>
        </p:txBody>
      </p:sp>
      <p:sp>
        <p:nvSpPr>
          <p:cNvPr id="4" name="Date Placeholder 3">
            <a:extLst>
              <a:ext uri="{FF2B5EF4-FFF2-40B4-BE49-F238E27FC236}">
                <a16:creationId xmlns:a16="http://schemas.microsoft.com/office/drawing/2014/main" id="{B32A8459-1FDD-4E68-ADFD-2756C5566556}"/>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5" name="Footer Placeholder 4">
            <a:extLst>
              <a:ext uri="{FF2B5EF4-FFF2-40B4-BE49-F238E27FC236}">
                <a16:creationId xmlns:a16="http://schemas.microsoft.com/office/drawing/2014/main" id="{DBB8A178-E3BC-4F52-8EF5-CB60E5735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760F2-1CB9-4C86-ABF5-54619196D3D0}"/>
              </a:ext>
            </a:extLst>
          </p:cNvPr>
          <p:cNvSpPr>
            <a:spLocks noGrp="1"/>
          </p:cNvSpPr>
          <p:nvPr>
            <p:ph type="sldNum" sz="quarter" idx="12"/>
          </p:nvPr>
        </p:nvSpPr>
        <p:spPr/>
        <p:txBody>
          <a:bodyPr/>
          <a:lstStyle/>
          <a:p>
            <a:fld id="{4D833E3B-2778-42F4-9ABB-9F6DE98C7B48}" type="slidenum">
              <a:rPr lang="en-US" smtClean="0"/>
              <a:pPr/>
              <a:t>15</a:t>
            </a:fld>
            <a:endParaRPr lang="en-US"/>
          </a:p>
        </p:txBody>
      </p:sp>
      <p:grpSp>
        <p:nvGrpSpPr>
          <p:cNvPr id="12" name="Group 11">
            <a:extLst>
              <a:ext uri="{FF2B5EF4-FFF2-40B4-BE49-F238E27FC236}">
                <a16:creationId xmlns:a16="http://schemas.microsoft.com/office/drawing/2014/main" id="{2D71555A-B931-409C-A6A3-E3FD1A81A095}"/>
              </a:ext>
            </a:extLst>
          </p:cNvPr>
          <p:cNvGrpSpPr/>
          <p:nvPr/>
        </p:nvGrpSpPr>
        <p:grpSpPr>
          <a:xfrm>
            <a:off x="625069" y="4079723"/>
            <a:ext cx="1836000" cy="4240534"/>
            <a:chOff x="1808808" y="3481500"/>
            <a:chExt cx="1836000" cy="4240534"/>
          </a:xfrm>
        </p:grpSpPr>
        <p:sp>
          <p:nvSpPr>
            <p:cNvPr id="31" name="Oval 30">
              <a:extLst>
                <a:ext uri="{FF2B5EF4-FFF2-40B4-BE49-F238E27FC236}">
                  <a16:creationId xmlns:a16="http://schemas.microsoft.com/office/drawing/2014/main" id="{B3155353-A802-4E09-8649-2A1CF5667944}"/>
                </a:ext>
              </a:extLst>
            </p:cNvPr>
            <p:cNvSpPr/>
            <p:nvPr/>
          </p:nvSpPr>
          <p:spPr>
            <a:xfrm>
              <a:off x="1808808" y="3481500"/>
              <a:ext cx="1836000" cy="1836000"/>
            </a:xfrm>
            <a:prstGeom prst="ellipse">
              <a:avLst/>
            </a:prstGeom>
            <a:solidFill>
              <a:srgbClr val="D3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07000"/>
                </a:lnSpc>
                <a:spcBef>
                  <a:spcPts val="600"/>
                </a:spcBef>
                <a:spcAft>
                  <a:spcPts val="600"/>
                </a:spcAft>
              </a:pPr>
              <a:r>
                <a:rPr lang="en-US" sz="2000" b="1">
                  <a:solidFill>
                    <a:srgbClr val="3E6593"/>
                  </a:solidFill>
                </a:rPr>
                <a:t>Results</a:t>
              </a:r>
            </a:p>
          </p:txBody>
        </p:sp>
        <p:sp>
          <p:nvSpPr>
            <p:cNvPr id="32" name="Oval 31">
              <a:extLst>
                <a:ext uri="{FF2B5EF4-FFF2-40B4-BE49-F238E27FC236}">
                  <a16:creationId xmlns:a16="http://schemas.microsoft.com/office/drawing/2014/main" id="{F6F3A2D3-35FF-4F3C-820B-17B0FF165AF8}"/>
                </a:ext>
              </a:extLst>
            </p:cNvPr>
            <p:cNvSpPr/>
            <p:nvPr/>
          </p:nvSpPr>
          <p:spPr>
            <a:xfrm>
              <a:off x="1808808" y="5886034"/>
              <a:ext cx="1836000" cy="1836000"/>
            </a:xfrm>
            <a:prstGeom prst="ellipse">
              <a:avLst/>
            </a:prstGeom>
            <a:solidFill>
              <a:srgbClr val="D3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07000"/>
                </a:lnSpc>
                <a:spcBef>
                  <a:spcPts val="600"/>
                </a:spcBef>
                <a:spcAft>
                  <a:spcPts val="600"/>
                </a:spcAft>
              </a:pPr>
              <a:r>
                <a:rPr lang="en-US" sz="2000" b="1" dirty="0">
                  <a:solidFill>
                    <a:srgbClr val="3E6593"/>
                  </a:solidFill>
                </a:rPr>
                <a:t>Outcomes</a:t>
              </a:r>
            </a:p>
          </p:txBody>
        </p:sp>
        <p:pic>
          <p:nvPicPr>
            <p:cNvPr id="41" name="Graphic 40" descr="Statistics">
              <a:extLst>
                <a:ext uri="{FF2B5EF4-FFF2-40B4-BE49-F238E27FC236}">
                  <a16:creationId xmlns:a16="http://schemas.microsoft.com/office/drawing/2014/main" id="{B4C2BDBE-9464-4934-A99F-D54E2C0AD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51608" y="6179284"/>
              <a:ext cx="914400" cy="914400"/>
            </a:xfrm>
            <a:prstGeom prst="rect">
              <a:avLst/>
            </a:prstGeom>
          </p:spPr>
        </p:pic>
        <p:pic>
          <p:nvPicPr>
            <p:cNvPr id="42" name="Graphic 41" descr="Share">
              <a:extLst>
                <a:ext uri="{FF2B5EF4-FFF2-40B4-BE49-F238E27FC236}">
                  <a16:creationId xmlns:a16="http://schemas.microsoft.com/office/drawing/2014/main" id="{24268C8B-A590-4DFB-8894-8DA1640264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7145" y="3738324"/>
              <a:ext cx="914400" cy="914400"/>
            </a:xfrm>
            <a:prstGeom prst="rect">
              <a:avLst/>
            </a:prstGeom>
          </p:spPr>
        </p:pic>
      </p:grpSp>
      <p:grpSp>
        <p:nvGrpSpPr>
          <p:cNvPr id="8" name="Group 7">
            <a:extLst>
              <a:ext uri="{FF2B5EF4-FFF2-40B4-BE49-F238E27FC236}">
                <a16:creationId xmlns:a16="http://schemas.microsoft.com/office/drawing/2014/main" id="{BA8DC1FC-E79C-439B-A246-11BD8AE79CE4}"/>
              </a:ext>
            </a:extLst>
          </p:cNvPr>
          <p:cNvGrpSpPr/>
          <p:nvPr/>
        </p:nvGrpSpPr>
        <p:grpSpPr>
          <a:xfrm>
            <a:off x="3769120" y="5837194"/>
            <a:ext cx="4392993" cy="1080000"/>
            <a:chOff x="4950595" y="4625808"/>
            <a:chExt cx="4392993" cy="1080000"/>
          </a:xfrm>
        </p:grpSpPr>
        <p:sp>
          <p:nvSpPr>
            <p:cNvPr id="45" name="TextBox 44">
              <a:extLst>
                <a:ext uri="{FF2B5EF4-FFF2-40B4-BE49-F238E27FC236}">
                  <a16:creationId xmlns:a16="http://schemas.microsoft.com/office/drawing/2014/main" id="{85D48AF7-CD40-40DC-A554-4A52FD3D311F}"/>
                </a:ext>
              </a:extLst>
            </p:cNvPr>
            <p:cNvSpPr txBox="1"/>
            <p:nvPr/>
          </p:nvSpPr>
          <p:spPr>
            <a:xfrm>
              <a:off x="6146359" y="4965753"/>
              <a:ext cx="3197229" cy="400110"/>
            </a:xfrm>
            <a:prstGeom prst="rect">
              <a:avLst/>
            </a:prstGeom>
            <a:noFill/>
          </p:spPr>
          <p:txBody>
            <a:bodyPr wrap="square" rtlCol="0">
              <a:spAutoFit/>
            </a:bodyPr>
            <a:lstStyle/>
            <a:p>
              <a:r>
                <a:rPr lang="en-US" sz="2000" b="1">
                  <a:solidFill>
                    <a:schemeClr val="tx2"/>
                  </a:solidFill>
                  <a:latin typeface="+mj-lt"/>
                </a:rPr>
                <a:t>Evaluating our impact</a:t>
              </a:r>
            </a:p>
          </p:txBody>
        </p:sp>
        <p:pic>
          <p:nvPicPr>
            <p:cNvPr id="48" name="Graphic 47" descr="Target">
              <a:extLst>
                <a:ext uri="{FF2B5EF4-FFF2-40B4-BE49-F238E27FC236}">
                  <a16:creationId xmlns:a16="http://schemas.microsoft.com/office/drawing/2014/main" id="{993E2549-66A4-4A6B-B5BC-20AE8B4641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0595" y="4625808"/>
              <a:ext cx="1080000" cy="1080000"/>
            </a:xfrm>
            <a:prstGeom prst="rect">
              <a:avLst/>
            </a:prstGeom>
          </p:spPr>
        </p:pic>
      </p:grpSp>
      <p:grpSp>
        <p:nvGrpSpPr>
          <p:cNvPr id="7" name="Group 6">
            <a:extLst>
              <a:ext uri="{FF2B5EF4-FFF2-40B4-BE49-F238E27FC236}">
                <a16:creationId xmlns:a16="http://schemas.microsoft.com/office/drawing/2014/main" id="{107E071D-DC8E-422A-AFE7-F9F853AF2569}"/>
              </a:ext>
            </a:extLst>
          </p:cNvPr>
          <p:cNvGrpSpPr/>
          <p:nvPr/>
        </p:nvGrpSpPr>
        <p:grpSpPr>
          <a:xfrm>
            <a:off x="3769120" y="3930132"/>
            <a:ext cx="4036943" cy="1080000"/>
            <a:chOff x="4937519" y="2406132"/>
            <a:chExt cx="4036943" cy="1080000"/>
          </a:xfrm>
        </p:grpSpPr>
        <p:sp>
          <p:nvSpPr>
            <p:cNvPr id="44" name="TextBox 43">
              <a:extLst>
                <a:ext uri="{FF2B5EF4-FFF2-40B4-BE49-F238E27FC236}">
                  <a16:creationId xmlns:a16="http://schemas.microsoft.com/office/drawing/2014/main" id="{ECC4FF99-7E84-4CCC-8F7D-F57961056227}"/>
                </a:ext>
              </a:extLst>
            </p:cNvPr>
            <p:cNvSpPr txBox="1"/>
            <p:nvPr/>
          </p:nvSpPr>
          <p:spPr>
            <a:xfrm>
              <a:off x="6222486" y="2687379"/>
              <a:ext cx="2751976" cy="400110"/>
            </a:xfrm>
            <a:prstGeom prst="rect">
              <a:avLst/>
            </a:prstGeom>
            <a:noFill/>
          </p:spPr>
          <p:txBody>
            <a:bodyPr wrap="square" rtlCol="0">
              <a:spAutoFit/>
            </a:bodyPr>
            <a:lstStyle/>
            <a:p>
              <a:r>
                <a:rPr lang="en-US" sz="2000" b="1">
                  <a:solidFill>
                    <a:schemeClr val="tx2"/>
                  </a:solidFill>
                  <a:latin typeface="+mj-lt"/>
                </a:rPr>
                <a:t>Monitoring our progress</a:t>
              </a:r>
            </a:p>
          </p:txBody>
        </p:sp>
        <p:pic>
          <p:nvPicPr>
            <p:cNvPr id="49" name="Graphic 48" descr="Upward trend">
              <a:extLst>
                <a:ext uri="{FF2B5EF4-FFF2-40B4-BE49-F238E27FC236}">
                  <a16:creationId xmlns:a16="http://schemas.microsoft.com/office/drawing/2014/main" id="{E31003FF-336B-402D-B2DB-DFFF407A03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7519" y="2406132"/>
              <a:ext cx="1080000" cy="1080000"/>
            </a:xfrm>
            <a:prstGeom prst="rect">
              <a:avLst/>
            </a:prstGeom>
          </p:spPr>
        </p:pic>
      </p:grpSp>
      <p:grpSp>
        <p:nvGrpSpPr>
          <p:cNvPr id="9" name="Group 8">
            <a:extLst>
              <a:ext uri="{FF2B5EF4-FFF2-40B4-BE49-F238E27FC236}">
                <a16:creationId xmlns:a16="http://schemas.microsoft.com/office/drawing/2014/main" id="{25FA70A1-0A47-4511-94BD-E11E8F86CEF5}"/>
              </a:ext>
            </a:extLst>
          </p:cNvPr>
          <p:cNvGrpSpPr/>
          <p:nvPr/>
        </p:nvGrpSpPr>
        <p:grpSpPr>
          <a:xfrm>
            <a:off x="3769120" y="7744257"/>
            <a:ext cx="4366183" cy="1080000"/>
            <a:chOff x="4937519" y="6220257"/>
            <a:chExt cx="4366183" cy="1080000"/>
          </a:xfrm>
        </p:grpSpPr>
        <p:sp>
          <p:nvSpPr>
            <p:cNvPr id="50" name="TextBox 49">
              <a:extLst>
                <a:ext uri="{FF2B5EF4-FFF2-40B4-BE49-F238E27FC236}">
                  <a16:creationId xmlns:a16="http://schemas.microsoft.com/office/drawing/2014/main" id="{FBAAE18F-9C9C-4196-BCE4-00BC41187607}"/>
                </a:ext>
              </a:extLst>
            </p:cNvPr>
            <p:cNvSpPr txBox="1"/>
            <p:nvPr/>
          </p:nvSpPr>
          <p:spPr>
            <a:xfrm>
              <a:off x="6106473" y="6560202"/>
              <a:ext cx="3197229" cy="400110"/>
            </a:xfrm>
            <a:prstGeom prst="rect">
              <a:avLst/>
            </a:prstGeom>
            <a:noFill/>
          </p:spPr>
          <p:txBody>
            <a:bodyPr wrap="square" rtlCol="0">
              <a:spAutoFit/>
            </a:bodyPr>
            <a:lstStyle/>
            <a:p>
              <a:r>
                <a:rPr lang="en-US" sz="2000" b="1">
                  <a:solidFill>
                    <a:schemeClr val="tx2"/>
                  </a:solidFill>
                  <a:latin typeface="+mj-lt"/>
                </a:rPr>
                <a:t>Informing our decisions</a:t>
              </a:r>
            </a:p>
          </p:txBody>
        </p:sp>
        <p:pic>
          <p:nvPicPr>
            <p:cNvPr id="52" name="Graphic 51">
              <a:extLst>
                <a:ext uri="{FF2B5EF4-FFF2-40B4-BE49-F238E27FC236}">
                  <a16:creationId xmlns:a16="http://schemas.microsoft.com/office/drawing/2014/main" id="{E7513D20-0D7D-410F-9B34-751BD341B6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937519" y="6220257"/>
              <a:ext cx="1080000" cy="1080000"/>
            </a:xfrm>
            <a:prstGeom prst="rect">
              <a:avLst/>
            </a:prstGeom>
          </p:spPr>
        </p:pic>
      </p:grpSp>
      <p:sp>
        <p:nvSpPr>
          <p:cNvPr id="54" name="TextBox 53">
            <a:extLst>
              <a:ext uri="{FF2B5EF4-FFF2-40B4-BE49-F238E27FC236}">
                <a16:creationId xmlns:a16="http://schemas.microsoft.com/office/drawing/2014/main" id="{5B9FFDEB-A2BC-4188-B9CF-3051A6F9FFA1}"/>
              </a:ext>
            </a:extLst>
          </p:cNvPr>
          <p:cNvSpPr txBox="1"/>
          <p:nvPr/>
        </p:nvSpPr>
        <p:spPr>
          <a:xfrm>
            <a:off x="3379961" y="2665949"/>
            <a:ext cx="6100228" cy="709874"/>
          </a:xfrm>
          <a:prstGeom prst="rect">
            <a:avLst/>
          </a:prstGeom>
          <a:noFill/>
        </p:spPr>
        <p:txBody>
          <a:bodyPr wrap="square" lIns="0" tIns="0" rIns="0" bIns="0" rtlCol="0">
            <a:spAutoFit/>
          </a:bodyPr>
          <a:lstStyle/>
          <a:p>
            <a:pPr>
              <a:lnSpc>
                <a:spcPct val="107000"/>
              </a:lnSpc>
              <a:spcBef>
                <a:spcPts val="600"/>
              </a:spcBef>
              <a:spcAft>
                <a:spcPts val="600"/>
              </a:spcAft>
            </a:pPr>
            <a:r>
              <a:rPr lang="en-US" sz="2400" b="1">
                <a:solidFill>
                  <a:schemeClr val="tx2"/>
                </a:solidFill>
              </a:rPr>
              <a:t>Impact Assessment Framework: </a:t>
            </a:r>
            <a:r>
              <a:rPr lang="en-US" sz="2000">
                <a:solidFill>
                  <a:schemeClr val="tx2"/>
                </a:solidFill>
              </a:rPr>
              <a:t>Based on the Logical Impact Model, we conduct three types of analyses  </a:t>
            </a:r>
            <a:endParaRPr lang="en-US" sz="2000" b="1">
              <a:solidFill>
                <a:schemeClr val="tx2"/>
              </a:solidFill>
            </a:endParaRPr>
          </a:p>
        </p:txBody>
      </p:sp>
      <p:pic>
        <p:nvPicPr>
          <p:cNvPr id="28" name="Picture 27">
            <a:extLst>
              <a:ext uri="{FF2B5EF4-FFF2-40B4-BE49-F238E27FC236}">
                <a16:creationId xmlns:a16="http://schemas.microsoft.com/office/drawing/2014/main" id="{024E0486-F960-4EF6-948F-9C1D7951220F}"/>
              </a:ext>
            </a:extLst>
          </p:cNvPr>
          <p:cNvPicPr>
            <a:picLocks noChangeAspect="1"/>
          </p:cNvPicPr>
          <p:nvPr/>
        </p:nvPicPr>
        <p:blipFill>
          <a:blip r:embed="rId12"/>
          <a:stretch>
            <a:fillRect/>
          </a:stretch>
        </p:blipFill>
        <p:spPr>
          <a:xfrm>
            <a:off x="12975791" y="1318555"/>
            <a:ext cx="4244340" cy="5966460"/>
          </a:xfrm>
          <a:prstGeom prst="rect">
            <a:avLst/>
          </a:prstGeom>
        </p:spPr>
      </p:pic>
      <p:pic>
        <p:nvPicPr>
          <p:cNvPr id="29" name="Picture 28">
            <a:extLst>
              <a:ext uri="{FF2B5EF4-FFF2-40B4-BE49-F238E27FC236}">
                <a16:creationId xmlns:a16="http://schemas.microsoft.com/office/drawing/2014/main" id="{9CD4A1B5-3410-4DDC-98CE-4FF1C8F41742}"/>
              </a:ext>
            </a:extLst>
          </p:cNvPr>
          <p:cNvPicPr>
            <a:picLocks noChangeAspect="1"/>
          </p:cNvPicPr>
          <p:nvPr/>
        </p:nvPicPr>
        <p:blipFill>
          <a:blip r:embed="rId13"/>
          <a:stretch>
            <a:fillRect/>
          </a:stretch>
        </p:blipFill>
        <p:spPr>
          <a:xfrm>
            <a:off x="9119476" y="3496448"/>
            <a:ext cx="4431983" cy="5327809"/>
          </a:xfrm>
          <a:prstGeom prst="rect">
            <a:avLst/>
          </a:prstGeom>
        </p:spPr>
      </p:pic>
      <p:pic>
        <p:nvPicPr>
          <p:cNvPr id="3" name="Picture 2">
            <a:extLst>
              <a:ext uri="{FF2B5EF4-FFF2-40B4-BE49-F238E27FC236}">
                <a16:creationId xmlns:a16="http://schemas.microsoft.com/office/drawing/2014/main" id="{F409678A-50E0-B25B-F539-F14C5F5F1A73}"/>
              </a:ext>
            </a:extLst>
          </p:cNvPr>
          <p:cNvPicPr>
            <a:picLocks noChangeAspect="1"/>
          </p:cNvPicPr>
          <p:nvPr/>
        </p:nvPicPr>
        <p:blipFill>
          <a:blip r:embed="rId14"/>
          <a:stretch>
            <a:fillRect/>
          </a:stretch>
        </p:blipFill>
        <p:spPr>
          <a:xfrm>
            <a:off x="12514505" y="6466280"/>
            <a:ext cx="5406955" cy="3061859"/>
          </a:xfrm>
          <a:prstGeom prst="rect">
            <a:avLst/>
          </a:prstGeom>
        </p:spPr>
      </p:pic>
    </p:spTree>
    <p:extLst>
      <p:ext uri="{BB962C8B-B14F-4D97-AF65-F5344CB8AC3E}">
        <p14:creationId xmlns:p14="http://schemas.microsoft.com/office/powerpoint/2010/main" val="257938189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A3AC61-2A5E-4EEA-B2A1-D71F383FDA8D}"/>
              </a:ext>
            </a:extLst>
          </p:cNvPr>
          <p:cNvSpPr>
            <a:spLocks noGrp="1"/>
          </p:cNvSpPr>
          <p:nvPr>
            <p:ph type="title"/>
          </p:nvPr>
        </p:nvSpPr>
        <p:spPr>
          <a:xfrm>
            <a:off x="685800" y="1098953"/>
            <a:ext cx="15188185" cy="1180040"/>
          </a:xfrm>
        </p:spPr>
        <p:txBody>
          <a:bodyPr/>
          <a:lstStyle/>
          <a:p>
            <a:r>
              <a:rPr lang="da-DK" b="1" dirty="0"/>
              <a:t>Reporting to the Novo Nordisk Foundation</a:t>
            </a:r>
          </a:p>
        </p:txBody>
      </p:sp>
      <p:sp>
        <p:nvSpPr>
          <p:cNvPr id="4" name="Date_DateCustomA">
            <a:extLst>
              <a:ext uri="{FF2B5EF4-FFF2-40B4-BE49-F238E27FC236}">
                <a16:creationId xmlns:a16="http://schemas.microsoft.com/office/drawing/2014/main" id="{633BD884-E4FE-4604-A7CF-3A984000C5C8}"/>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dirty="0"/>
          </a:p>
        </p:txBody>
      </p:sp>
      <p:sp>
        <p:nvSpPr>
          <p:cNvPr id="6" name="Slide Number Placeholder 5">
            <a:extLst>
              <a:ext uri="{FF2B5EF4-FFF2-40B4-BE49-F238E27FC236}">
                <a16:creationId xmlns:a16="http://schemas.microsoft.com/office/drawing/2014/main" id="{34C19C5E-8612-4675-8DBD-299CF5C9052A}"/>
              </a:ext>
            </a:extLst>
          </p:cNvPr>
          <p:cNvSpPr>
            <a:spLocks noGrp="1"/>
          </p:cNvSpPr>
          <p:nvPr>
            <p:ph type="sldNum" sz="quarter" idx="12"/>
          </p:nvPr>
        </p:nvSpPr>
        <p:spPr/>
        <p:txBody>
          <a:bodyPr/>
          <a:lstStyle/>
          <a:p>
            <a:fld id="{859873C9-BF5D-4A9A-BB31-45BBB7BABAF7}" type="slidenum">
              <a:rPr lang="en-GB" noProof="0" smtClean="0"/>
              <a:t>16</a:t>
            </a:fld>
            <a:endParaRPr lang="en-GB" noProof="0" dirty="0"/>
          </a:p>
        </p:txBody>
      </p:sp>
      <p:sp>
        <p:nvSpPr>
          <p:cNvPr id="22" name="Footer Placeholder 4">
            <a:extLst>
              <a:ext uri="{FF2B5EF4-FFF2-40B4-BE49-F238E27FC236}">
                <a16:creationId xmlns:a16="http://schemas.microsoft.com/office/drawing/2014/main" id="{7D99C518-B7C5-44B4-867E-BD0828AAB279}"/>
              </a:ext>
            </a:extLst>
          </p:cNvPr>
          <p:cNvSpPr>
            <a:spLocks noGrp="1"/>
          </p:cNvSpPr>
          <p:nvPr>
            <p:ph type="ftr" sz="quarter" idx="11"/>
          </p:nvPr>
        </p:nvSpPr>
        <p:spPr>
          <a:xfrm>
            <a:off x="539999" y="432000"/>
            <a:ext cx="7009200" cy="216000"/>
          </a:xfrm>
        </p:spPr>
        <p:txBody>
          <a:bodyPr/>
          <a:lstStyle/>
          <a:p>
            <a:endParaRPr lang="en-GB" dirty="0"/>
          </a:p>
        </p:txBody>
      </p:sp>
      <p:sp>
        <p:nvSpPr>
          <p:cNvPr id="23" name="Subtitle 1">
            <a:extLst>
              <a:ext uri="{FF2B5EF4-FFF2-40B4-BE49-F238E27FC236}">
                <a16:creationId xmlns:a16="http://schemas.microsoft.com/office/drawing/2014/main" id="{CB0DBE0F-6761-42D4-8017-FA2D7AC3B26C}"/>
              </a:ext>
            </a:extLst>
          </p:cNvPr>
          <p:cNvSpPr txBox="1">
            <a:spLocks/>
          </p:cNvSpPr>
          <p:nvPr/>
        </p:nvSpPr>
        <p:spPr>
          <a:xfrm>
            <a:off x="685800" y="2534939"/>
            <a:ext cx="16763520" cy="4561186"/>
          </a:xfrm>
          <a:prstGeom prst="rect">
            <a:avLst/>
          </a:prstGeom>
        </p:spPr>
        <p:txBody>
          <a:bodyPr vert="horz" lIns="0" tIns="0" rIns="0" bIns="0" rtlCol="0">
            <a:noAutofit/>
          </a:bodyPr>
          <a:lstStyle>
            <a:lvl1pPr marL="27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lang="en-GB" sz="3000" kern="1200" spc="-15" baseline="0" noProof="0" dirty="0" smtClean="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pPr marL="439738" indent="-439738" fontAlgn="base">
              <a:spcBef>
                <a:spcPts val="600"/>
              </a:spcBef>
              <a:spcAft>
                <a:spcPts val="600"/>
              </a:spcAft>
            </a:pPr>
            <a:r>
              <a:rPr lang="en-US" dirty="0"/>
              <a:t>No initiative is too small to report</a:t>
            </a:r>
          </a:p>
          <a:p>
            <a:pPr marL="439738" indent="-439738" fontAlgn="base">
              <a:spcBef>
                <a:spcPts val="600"/>
              </a:spcBef>
              <a:spcAft>
                <a:spcPts val="600"/>
              </a:spcAft>
            </a:pPr>
            <a:r>
              <a:rPr lang="en-US" dirty="0"/>
              <a:t>All initiatives are required to report at least once a year</a:t>
            </a:r>
          </a:p>
          <a:p>
            <a:pPr marL="439738" indent="-439738" fontAlgn="base">
              <a:spcBef>
                <a:spcPts val="600"/>
              </a:spcBef>
              <a:spcAft>
                <a:spcPts val="600"/>
              </a:spcAft>
            </a:pPr>
            <a:r>
              <a:rPr lang="en-US" dirty="0"/>
              <a:t>We will remind you of </a:t>
            </a:r>
            <a:r>
              <a:rPr lang="en-US" b="1" dirty="0"/>
              <a:t>upcoming reporting deadlines</a:t>
            </a:r>
          </a:p>
          <a:p>
            <a:pPr marL="439738" indent="-439738" fontAlgn="base">
              <a:spcBef>
                <a:spcPts val="600"/>
              </a:spcBef>
              <a:spcAft>
                <a:spcPts val="600"/>
              </a:spcAft>
            </a:pPr>
            <a:endParaRPr lang="en-US" dirty="0"/>
          </a:p>
          <a:p>
            <a:pPr marL="439738" indent="-439738" fontAlgn="base">
              <a:spcBef>
                <a:spcPts val="600"/>
              </a:spcBef>
              <a:spcAft>
                <a:spcPts val="600"/>
              </a:spcAft>
            </a:pPr>
            <a:r>
              <a:rPr lang="en-US" b="1" dirty="0"/>
              <a:t>Look for help </a:t>
            </a:r>
            <a:r>
              <a:rPr lang="en-US" dirty="0"/>
              <a:t>at our website </a:t>
            </a:r>
            <a:r>
              <a:rPr lang="en-US" b="1" u="sng" dirty="0">
                <a:solidFill>
                  <a:schemeClr val="accent5"/>
                </a:solidFill>
              </a:rPr>
              <a:t>https://novonordiskfonden.dk/en/impact/reporting/?tab=researchfish</a:t>
            </a:r>
            <a:endParaRPr lang="en-US" b="1" i="1" u="sng" dirty="0">
              <a:solidFill>
                <a:schemeClr val="accent5"/>
              </a:solidFill>
            </a:endParaRPr>
          </a:p>
          <a:p>
            <a:pPr marL="439738" indent="-439738" fontAlgn="base">
              <a:spcBef>
                <a:spcPts val="600"/>
              </a:spcBef>
              <a:spcAft>
                <a:spcPts val="600"/>
              </a:spcAft>
            </a:pPr>
            <a:r>
              <a:rPr lang="en-US" b="1" dirty="0"/>
              <a:t>Contact </a:t>
            </a:r>
            <a:r>
              <a:rPr lang="en-US" b="1" dirty="0" err="1"/>
              <a:t>Researchfish</a:t>
            </a:r>
            <a:r>
              <a:rPr lang="en-US" b="1" dirty="0"/>
              <a:t>®</a:t>
            </a:r>
            <a:r>
              <a:rPr lang="en-US" dirty="0"/>
              <a:t> support </a:t>
            </a:r>
            <a:r>
              <a:rPr lang="en-US" b="1" u="sng" dirty="0">
                <a:solidFill>
                  <a:schemeClr val="accent5"/>
                </a:solidFill>
              </a:rPr>
              <a:t>support@researchfish.com</a:t>
            </a:r>
            <a:r>
              <a:rPr lang="en-US" dirty="0">
                <a:solidFill>
                  <a:schemeClr val="accent5"/>
                </a:solidFill>
              </a:rPr>
              <a:t> </a:t>
            </a:r>
            <a:r>
              <a:rPr lang="en-US" dirty="0"/>
              <a:t>if you have technical questions, e.g., login problem etc.</a:t>
            </a:r>
          </a:p>
          <a:p>
            <a:pPr marL="439738" indent="-439738" fontAlgn="base">
              <a:spcBef>
                <a:spcPts val="600"/>
              </a:spcBef>
              <a:spcAft>
                <a:spcPts val="600"/>
              </a:spcAft>
            </a:pPr>
            <a:r>
              <a:rPr lang="en-US" b="1" dirty="0"/>
              <a:t>Contact NNF-Impact </a:t>
            </a:r>
            <a:r>
              <a:rPr lang="en-US" b="1" u="sng" dirty="0">
                <a:solidFill>
                  <a:schemeClr val="accent5"/>
                </a:solidFill>
              </a:rPr>
              <a:t>registration@novonordiskfonden.dk</a:t>
            </a:r>
            <a:r>
              <a:rPr lang="en-US" dirty="0">
                <a:solidFill>
                  <a:schemeClr val="accent5"/>
                </a:solidFill>
              </a:rPr>
              <a:t> </a:t>
            </a:r>
            <a:r>
              <a:rPr lang="en-US" dirty="0"/>
              <a:t>if you have questions to the content of your reporting</a:t>
            </a:r>
          </a:p>
        </p:txBody>
      </p:sp>
    </p:spTree>
    <p:custDataLst>
      <p:tags r:id="rId1"/>
    </p:custDataLst>
    <p:extLst>
      <p:ext uri="{BB962C8B-B14F-4D97-AF65-F5344CB8AC3E}">
        <p14:creationId xmlns:p14="http://schemas.microsoft.com/office/powerpoint/2010/main" val="200009004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D650EF-0FD1-43B4-96A2-1494D02F8A2D}"/>
              </a:ext>
            </a:extLst>
          </p:cNvPr>
          <p:cNvSpPr>
            <a:spLocks noGrp="1"/>
          </p:cNvSpPr>
          <p:nvPr>
            <p:ph type="ctrTitle"/>
          </p:nvPr>
        </p:nvSpPr>
        <p:spPr>
          <a:xfrm>
            <a:off x="539996" y="1080002"/>
            <a:ext cx="15004803" cy="3517200"/>
          </a:xfrm>
        </p:spPr>
        <p:txBody>
          <a:bodyPr>
            <a:noAutofit/>
          </a:bodyPr>
          <a:lstStyle/>
          <a:p>
            <a:r>
              <a:rPr lang="en-GB" sz="9600" b="1" dirty="0">
                <a:solidFill>
                  <a:srgbClr val="001965"/>
                </a:solidFill>
              </a:rPr>
              <a:t>Welcome</a:t>
            </a:r>
            <a:br>
              <a:rPr lang="en-GB" sz="9600" b="1" dirty="0">
                <a:solidFill>
                  <a:srgbClr val="001965"/>
                </a:solidFill>
              </a:rPr>
            </a:br>
            <a:r>
              <a:rPr lang="en-US" sz="6600" dirty="0">
                <a:solidFill>
                  <a:srgbClr val="001965"/>
                </a:solidFill>
              </a:rPr>
              <a:t>Please turn off your microphone and video </a:t>
            </a:r>
            <a:br>
              <a:rPr lang="en-US" sz="6600" dirty="0">
                <a:solidFill>
                  <a:srgbClr val="001965"/>
                </a:solidFill>
              </a:rPr>
            </a:br>
            <a:r>
              <a:rPr lang="en-US" sz="6600" dirty="0">
                <a:solidFill>
                  <a:srgbClr val="001965"/>
                </a:solidFill>
              </a:rPr>
              <a:t>Questions can be asked in the chat</a:t>
            </a:r>
            <a:endParaRPr lang="da-DK" sz="6600" dirty="0">
              <a:solidFill>
                <a:srgbClr val="001965"/>
              </a:solidFill>
            </a:endParaRPr>
          </a:p>
        </p:txBody>
      </p:sp>
      <p:sp>
        <p:nvSpPr>
          <p:cNvPr id="8" name="Text Placeholder 7">
            <a:extLst>
              <a:ext uri="{FF2B5EF4-FFF2-40B4-BE49-F238E27FC236}">
                <a16:creationId xmlns:a16="http://schemas.microsoft.com/office/drawing/2014/main" id="{7F0217F2-D63B-482B-AA5F-C73CABE8392D}"/>
              </a:ext>
            </a:extLst>
          </p:cNvPr>
          <p:cNvSpPr>
            <a:spLocks noGrp="1"/>
          </p:cNvSpPr>
          <p:nvPr>
            <p:ph type="body" sz="quarter" idx="21"/>
          </p:nvPr>
        </p:nvSpPr>
        <p:spPr>
          <a:xfrm>
            <a:off x="15216892" y="410400"/>
            <a:ext cx="2653200" cy="237600"/>
          </a:xfrm>
          <a:ln>
            <a:noFill/>
          </a:ln>
        </p:spPr>
        <p:txBody>
          <a:bodyPr/>
          <a:lstStyle/>
          <a:p>
            <a:endParaRPr lang="da-DK" dirty="0">
              <a:solidFill>
                <a:schemeClr val="bg1"/>
              </a:solidFill>
            </a:endParaRPr>
          </a:p>
        </p:txBody>
      </p:sp>
      <p:sp>
        <p:nvSpPr>
          <p:cNvPr id="31" name="Picture Placeholder 30">
            <a:extLst>
              <a:ext uri="{FF2B5EF4-FFF2-40B4-BE49-F238E27FC236}">
                <a16:creationId xmlns:a16="http://schemas.microsoft.com/office/drawing/2014/main" id="{A5E30C1B-2E4E-4567-A98A-D8DBA23BB381}"/>
              </a:ext>
            </a:extLst>
          </p:cNvPr>
          <p:cNvSpPr>
            <a:spLocks noGrp="1"/>
          </p:cNvSpPr>
          <p:nvPr>
            <p:ph type="pic" sz="quarter" idx="13"/>
          </p:nvPr>
        </p:nvSpPr>
        <p:spPr>
          <a:xfrm>
            <a:off x="0" y="-2"/>
            <a:ext cx="18289800" cy="10292400"/>
          </a:xfrm>
        </p:spPr>
        <p:txBody>
          <a:bodyPr/>
          <a:lstStyle/>
          <a:p>
            <a:endParaRPr lang="da-DK"/>
          </a:p>
        </p:txBody>
      </p:sp>
      <p:pic>
        <p:nvPicPr>
          <p:cNvPr id="30" name="Picture 23">
            <a:extLst>
              <a:ext uri="{FF2B5EF4-FFF2-40B4-BE49-F238E27FC236}">
                <a16:creationId xmlns:a16="http://schemas.microsoft.com/office/drawing/2014/main" id="{523F5576-373A-4E68-9354-A6CBE8769DB1}"/>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7" name="Rectangle 36">
            <a:extLst>
              <a:ext uri="{FF2B5EF4-FFF2-40B4-BE49-F238E27FC236}">
                <a16:creationId xmlns:a16="http://schemas.microsoft.com/office/drawing/2014/main" id="{C03DB7D0-7019-4650-8EFF-72CD6D48A306}"/>
              </a:ext>
            </a:extLst>
          </p:cNvPr>
          <p:cNvSpPr/>
          <p:nvPr/>
        </p:nvSpPr>
        <p:spPr>
          <a:xfrm>
            <a:off x="-13200" y="6537586"/>
            <a:ext cx="18315268" cy="3752113"/>
          </a:xfrm>
          <a:prstGeom prst="rect">
            <a:avLst/>
          </a:prstGeom>
          <a:solidFill>
            <a:srgbClr val="00196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5" name="Text Placeholder 22">
            <a:extLst>
              <a:ext uri="{FF2B5EF4-FFF2-40B4-BE49-F238E27FC236}">
                <a16:creationId xmlns:a16="http://schemas.microsoft.com/office/drawing/2014/main" id="{AC8E1AD1-365C-4C07-89FF-F97C862976B3}"/>
              </a:ext>
            </a:extLst>
          </p:cNvPr>
          <p:cNvSpPr txBox="1">
            <a:spLocks/>
          </p:cNvSpPr>
          <p:nvPr/>
        </p:nvSpPr>
        <p:spPr>
          <a:xfrm>
            <a:off x="12941501" y="7693642"/>
            <a:ext cx="4806503" cy="720000"/>
          </a:xfrm>
          <a:prstGeom prst="rect">
            <a:avLst/>
          </a:prstGeom>
          <a:noFill/>
        </p:spPr>
        <p:txBody>
          <a:bodyPr vert="horz" lIns="0" tIns="0" rIns="0" bIns="0" rtlCol="0">
            <a:noAutofit/>
          </a:bodyPr>
          <a:lstStyle>
            <a:lvl1pPr marL="0" indent="0" algn="l" defTabSz="1371600" rtl="0" eaLnBrk="1" latinLnBrk="0" hangingPunct="1">
              <a:lnSpc>
                <a:spcPct val="107000"/>
              </a:lnSpc>
              <a:spcBef>
                <a:spcPts val="900"/>
              </a:spcBef>
              <a:spcAft>
                <a:spcPts val="900"/>
              </a:spcAft>
              <a:buClr>
                <a:schemeClr val="accent1"/>
              </a:buClr>
              <a:buFont typeface="Arial" panose="020B0604020202020204" pitchFamily="34" charset="0"/>
              <a:buNone/>
              <a:defRPr lang="en-GB" sz="2700" kern="1200" spc="-15" baseline="0" noProof="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pPr>
              <a:lnSpc>
                <a:spcPct val="100000"/>
              </a:lnSpc>
              <a:spcBef>
                <a:spcPts val="0"/>
              </a:spcBef>
              <a:spcAft>
                <a:spcPts val="0"/>
              </a:spcAft>
            </a:pPr>
            <a:r>
              <a:rPr lang="en-GB" sz="2400" dirty="0">
                <a:solidFill>
                  <a:schemeClr val="bg1"/>
                </a:solidFill>
              </a:rPr>
              <a:t>Head of Data, NNF-Impact</a:t>
            </a:r>
          </a:p>
          <a:p>
            <a:pPr>
              <a:lnSpc>
                <a:spcPct val="100000"/>
              </a:lnSpc>
              <a:spcBef>
                <a:spcPts val="0"/>
              </a:spcBef>
              <a:spcAft>
                <a:spcPts val="0"/>
              </a:spcAft>
            </a:pPr>
            <a:r>
              <a:rPr lang="en-GB" sz="2400" dirty="0">
                <a:solidFill>
                  <a:schemeClr val="bg1"/>
                </a:solidFill>
              </a:rPr>
              <a:t>​Rasmus Lund Jensen</a:t>
            </a:r>
          </a:p>
          <a:p>
            <a:pPr>
              <a:lnSpc>
                <a:spcPct val="100000"/>
              </a:lnSpc>
              <a:spcBef>
                <a:spcPts val="0"/>
              </a:spcBef>
              <a:spcAft>
                <a:spcPts val="0"/>
              </a:spcAft>
            </a:pPr>
            <a:r>
              <a:rPr lang="en-GB" sz="2400" dirty="0">
                <a:solidFill>
                  <a:schemeClr val="bg1"/>
                </a:solidFill>
              </a:rPr>
              <a:t>registration@novonordiskfonden.dk</a:t>
            </a:r>
          </a:p>
        </p:txBody>
      </p:sp>
      <p:sp>
        <p:nvSpPr>
          <p:cNvPr id="36" name="Rectangle 35">
            <a:extLst>
              <a:ext uri="{FF2B5EF4-FFF2-40B4-BE49-F238E27FC236}">
                <a16:creationId xmlns:a16="http://schemas.microsoft.com/office/drawing/2014/main" id="{A1F81DC3-9399-4EAB-87AD-99BEDDACDBA9}"/>
              </a:ext>
            </a:extLst>
          </p:cNvPr>
          <p:cNvSpPr/>
          <p:nvPr/>
        </p:nvSpPr>
        <p:spPr>
          <a:xfrm>
            <a:off x="11180618" y="1"/>
            <a:ext cx="7107382" cy="653758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8" name="Rectangle 37">
            <a:extLst>
              <a:ext uri="{FF2B5EF4-FFF2-40B4-BE49-F238E27FC236}">
                <a16:creationId xmlns:a16="http://schemas.microsoft.com/office/drawing/2014/main" id="{90D7EFFF-B1B7-4F96-806F-DA8CFF884029}"/>
              </a:ext>
            </a:extLst>
          </p:cNvPr>
          <p:cNvSpPr/>
          <p:nvPr/>
        </p:nvSpPr>
        <p:spPr>
          <a:xfrm>
            <a:off x="10546080" y="1"/>
            <a:ext cx="634538" cy="6537585"/>
          </a:xfrm>
          <a:prstGeom prst="rect">
            <a:avLst/>
          </a:prstGeom>
          <a:solidFill>
            <a:srgbClr val="00196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2" name="Title 2">
            <a:extLst>
              <a:ext uri="{FF2B5EF4-FFF2-40B4-BE49-F238E27FC236}">
                <a16:creationId xmlns:a16="http://schemas.microsoft.com/office/drawing/2014/main" id="{844A5953-85DE-41EC-8E4A-824962E86FD9}"/>
              </a:ext>
            </a:extLst>
          </p:cNvPr>
          <p:cNvSpPr txBox="1">
            <a:spLocks/>
          </p:cNvSpPr>
          <p:nvPr/>
        </p:nvSpPr>
        <p:spPr>
          <a:xfrm>
            <a:off x="539996" y="7781379"/>
            <a:ext cx="15004803" cy="1425619"/>
          </a:xfrm>
          <a:prstGeom prst="rect">
            <a:avLst/>
          </a:prstGeom>
        </p:spPr>
        <p:txBody>
          <a:bodyPr vert="horz" lIns="0" tIns="0" rIns="0" bIns="0" rtlCol="0" anchor="t" anchorCtr="0">
            <a:noAutofit/>
          </a:bodyPr>
          <a:lstStyle>
            <a:lvl1pPr algn="l" defTabSz="1371600" rtl="0" eaLnBrk="1" latinLnBrk="0" hangingPunct="1">
              <a:lnSpc>
                <a:spcPct val="88000"/>
              </a:lnSpc>
              <a:spcBef>
                <a:spcPct val="0"/>
              </a:spcBef>
              <a:buNone/>
              <a:defRPr sz="7500" kern="1200" cap="none" spc="20" baseline="0">
                <a:solidFill>
                  <a:schemeClr val="tx2"/>
                </a:solidFill>
                <a:latin typeface="+mj-lt"/>
                <a:ea typeface="+mj-ea"/>
                <a:cs typeface="+mj-cs"/>
              </a:defRPr>
            </a:lvl1pPr>
          </a:lstStyle>
          <a:p>
            <a:r>
              <a:rPr lang="en-GB" sz="9600" b="1" dirty="0">
                <a:solidFill>
                  <a:schemeClr val="bg1"/>
                </a:solidFill>
              </a:rPr>
              <a:t>Thank you</a:t>
            </a:r>
            <a:endParaRPr lang="da-DK" sz="6600" dirty="0">
              <a:solidFill>
                <a:schemeClr val="bg1"/>
              </a:solidFill>
            </a:endParaRPr>
          </a:p>
        </p:txBody>
      </p:sp>
      <p:pic>
        <p:nvPicPr>
          <p:cNvPr id="40" name="Graphic 39">
            <a:extLst>
              <a:ext uri="{FF2B5EF4-FFF2-40B4-BE49-F238E27FC236}">
                <a16:creationId xmlns:a16="http://schemas.microsoft.com/office/drawing/2014/main" id="{48035BF5-A3E3-42C8-B2D8-205763236D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399" t="4967" r="27810" b="23474"/>
          <a:stretch/>
        </p:blipFill>
        <p:spPr>
          <a:xfrm>
            <a:off x="16084795" y="257856"/>
            <a:ext cx="1981969" cy="1644291"/>
          </a:xfrm>
          <a:prstGeom prst="rect">
            <a:avLst/>
          </a:prstGeom>
        </p:spPr>
      </p:pic>
    </p:spTree>
    <p:extLst>
      <p:ext uri="{BB962C8B-B14F-4D97-AF65-F5344CB8AC3E}">
        <p14:creationId xmlns:p14="http://schemas.microsoft.com/office/powerpoint/2010/main" val="190708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D650EF-0FD1-43B4-96A2-1494D02F8A2D}"/>
              </a:ext>
            </a:extLst>
          </p:cNvPr>
          <p:cNvSpPr>
            <a:spLocks noGrp="1"/>
          </p:cNvSpPr>
          <p:nvPr>
            <p:ph type="ctrTitle"/>
          </p:nvPr>
        </p:nvSpPr>
        <p:spPr>
          <a:xfrm>
            <a:off x="539996" y="1080002"/>
            <a:ext cx="15004803" cy="3517200"/>
          </a:xfrm>
        </p:spPr>
        <p:txBody>
          <a:bodyPr>
            <a:noAutofit/>
          </a:bodyPr>
          <a:lstStyle/>
          <a:p>
            <a:r>
              <a:rPr lang="en-GB" sz="9600" b="1" dirty="0">
                <a:solidFill>
                  <a:srgbClr val="001965"/>
                </a:solidFill>
              </a:rPr>
              <a:t>Welcome</a:t>
            </a:r>
            <a:br>
              <a:rPr lang="en-GB" sz="9600" b="1" dirty="0">
                <a:solidFill>
                  <a:srgbClr val="001965"/>
                </a:solidFill>
              </a:rPr>
            </a:br>
            <a:r>
              <a:rPr lang="en-US" sz="6600" dirty="0">
                <a:solidFill>
                  <a:srgbClr val="001965"/>
                </a:solidFill>
              </a:rPr>
              <a:t>Please turn off your microphone and video </a:t>
            </a:r>
            <a:br>
              <a:rPr lang="en-US" sz="6600" dirty="0">
                <a:solidFill>
                  <a:srgbClr val="001965"/>
                </a:solidFill>
              </a:rPr>
            </a:br>
            <a:r>
              <a:rPr lang="en-US" sz="6600" dirty="0">
                <a:solidFill>
                  <a:srgbClr val="001965"/>
                </a:solidFill>
              </a:rPr>
              <a:t>Questions can be asked in the chat</a:t>
            </a:r>
            <a:endParaRPr lang="da-DK" sz="6600" dirty="0">
              <a:solidFill>
                <a:srgbClr val="001965"/>
              </a:solidFill>
            </a:endParaRPr>
          </a:p>
        </p:txBody>
      </p:sp>
      <p:sp>
        <p:nvSpPr>
          <p:cNvPr id="8" name="Text Placeholder 7">
            <a:extLst>
              <a:ext uri="{FF2B5EF4-FFF2-40B4-BE49-F238E27FC236}">
                <a16:creationId xmlns:a16="http://schemas.microsoft.com/office/drawing/2014/main" id="{7F0217F2-D63B-482B-AA5F-C73CABE8392D}"/>
              </a:ext>
            </a:extLst>
          </p:cNvPr>
          <p:cNvSpPr>
            <a:spLocks noGrp="1"/>
          </p:cNvSpPr>
          <p:nvPr>
            <p:ph type="body" sz="quarter" idx="21"/>
          </p:nvPr>
        </p:nvSpPr>
        <p:spPr>
          <a:xfrm>
            <a:off x="15216892" y="410400"/>
            <a:ext cx="2653200" cy="237600"/>
          </a:xfrm>
          <a:ln>
            <a:noFill/>
          </a:ln>
        </p:spPr>
        <p:txBody>
          <a:bodyPr/>
          <a:lstStyle/>
          <a:p>
            <a:endParaRPr lang="da-DK" dirty="0">
              <a:solidFill>
                <a:schemeClr val="bg1"/>
              </a:solidFill>
            </a:endParaRPr>
          </a:p>
        </p:txBody>
      </p:sp>
      <p:sp>
        <p:nvSpPr>
          <p:cNvPr id="31" name="Picture Placeholder 30">
            <a:extLst>
              <a:ext uri="{FF2B5EF4-FFF2-40B4-BE49-F238E27FC236}">
                <a16:creationId xmlns:a16="http://schemas.microsoft.com/office/drawing/2014/main" id="{A5E30C1B-2E4E-4567-A98A-D8DBA23BB381}"/>
              </a:ext>
            </a:extLst>
          </p:cNvPr>
          <p:cNvSpPr>
            <a:spLocks noGrp="1"/>
          </p:cNvSpPr>
          <p:nvPr>
            <p:ph type="pic" sz="quarter" idx="13"/>
          </p:nvPr>
        </p:nvSpPr>
        <p:spPr>
          <a:xfrm>
            <a:off x="0" y="-2"/>
            <a:ext cx="18289800" cy="10292400"/>
          </a:xfrm>
        </p:spPr>
        <p:txBody>
          <a:bodyPr/>
          <a:lstStyle/>
          <a:p>
            <a:endParaRPr lang="da-DK"/>
          </a:p>
        </p:txBody>
      </p:sp>
      <p:pic>
        <p:nvPicPr>
          <p:cNvPr id="30" name="Picture 23">
            <a:extLst>
              <a:ext uri="{FF2B5EF4-FFF2-40B4-BE49-F238E27FC236}">
                <a16:creationId xmlns:a16="http://schemas.microsoft.com/office/drawing/2014/main" id="{523F5576-373A-4E68-9354-A6CBE8769DB1}"/>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7" name="Rectangle 36">
            <a:extLst>
              <a:ext uri="{FF2B5EF4-FFF2-40B4-BE49-F238E27FC236}">
                <a16:creationId xmlns:a16="http://schemas.microsoft.com/office/drawing/2014/main" id="{C03DB7D0-7019-4650-8EFF-72CD6D48A306}"/>
              </a:ext>
            </a:extLst>
          </p:cNvPr>
          <p:cNvSpPr/>
          <p:nvPr/>
        </p:nvSpPr>
        <p:spPr>
          <a:xfrm>
            <a:off x="-13200" y="6537586"/>
            <a:ext cx="18315268" cy="3752113"/>
          </a:xfrm>
          <a:prstGeom prst="rect">
            <a:avLst/>
          </a:prstGeom>
          <a:solidFill>
            <a:srgbClr val="00196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5" name="Text Placeholder 22">
            <a:extLst>
              <a:ext uri="{FF2B5EF4-FFF2-40B4-BE49-F238E27FC236}">
                <a16:creationId xmlns:a16="http://schemas.microsoft.com/office/drawing/2014/main" id="{AC8E1AD1-365C-4C07-89FF-F97C862976B3}"/>
              </a:ext>
            </a:extLst>
          </p:cNvPr>
          <p:cNvSpPr txBox="1">
            <a:spLocks/>
          </p:cNvSpPr>
          <p:nvPr/>
        </p:nvSpPr>
        <p:spPr>
          <a:xfrm>
            <a:off x="575239" y="9232641"/>
            <a:ext cx="4464000" cy="720000"/>
          </a:xfrm>
          <a:prstGeom prst="rect">
            <a:avLst/>
          </a:prstGeom>
          <a:noFill/>
        </p:spPr>
        <p:txBody>
          <a:bodyPr vert="horz" lIns="0" tIns="0" rIns="0" bIns="0" rtlCol="0">
            <a:noAutofit/>
          </a:bodyPr>
          <a:lstStyle>
            <a:lvl1pPr marL="0" indent="0" algn="l" defTabSz="1371600" rtl="0" eaLnBrk="1" latinLnBrk="0" hangingPunct="1">
              <a:lnSpc>
                <a:spcPct val="107000"/>
              </a:lnSpc>
              <a:spcBef>
                <a:spcPts val="900"/>
              </a:spcBef>
              <a:spcAft>
                <a:spcPts val="900"/>
              </a:spcAft>
              <a:buClr>
                <a:schemeClr val="accent1"/>
              </a:buClr>
              <a:buFont typeface="Arial" panose="020B0604020202020204" pitchFamily="34" charset="0"/>
              <a:buNone/>
              <a:defRPr lang="en-GB" sz="2700" kern="1200" spc="-15" baseline="0" noProof="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pPr>
              <a:lnSpc>
                <a:spcPct val="100000"/>
              </a:lnSpc>
              <a:spcBef>
                <a:spcPts val="0"/>
              </a:spcBef>
              <a:spcAft>
                <a:spcPts val="0"/>
              </a:spcAft>
            </a:pPr>
            <a:r>
              <a:rPr lang="en-GB" sz="2400" dirty="0">
                <a:solidFill>
                  <a:schemeClr val="bg1"/>
                </a:solidFill>
              </a:rPr>
              <a:t>Head of Data, NNF-Impact</a:t>
            </a:r>
          </a:p>
          <a:p>
            <a:pPr>
              <a:lnSpc>
                <a:spcPct val="100000"/>
              </a:lnSpc>
              <a:spcBef>
                <a:spcPts val="0"/>
              </a:spcBef>
              <a:spcAft>
                <a:spcPts val="0"/>
              </a:spcAft>
            </a:pPr>
            <a:r>
              <a:rPr lang="en-GB" sz="2400" dirty="0">
                <a:solidFill>
                  <a:schemeClr val="bg1"/>
                </a:solidFill>
              </a:rPr>
              <a:t>​Rasmus Lund Jensen</a:t>
            </a:r>
          </a:p>
        </p:txBody>
      </p:sp>
      <p:sp>
        <p:nvSpPr>
          <p:cNvPr id="36" name="Rectangle 35">
            <a:extLst>
              <a:ext uri="{FF2B5EF4-FFF2-40B4-BE49-F238E27FC236}">
                <a16:creationId xmlns:a16="http://schemas.microsoft.com/office/drawing/2014/main" id="{A1F81DC3-9399-4EAB-87AD-99BEDDACDBA9}"/>
              </a:ext>
            </a:extLst>
          </p:cNvPr>
          <p:cNvSpPr/>
          <p:nvPr/>
        </p:nvSpPr>
        <p:spPr>
          <a:xfrm>
            <a:off x="11180618" y="1"/>
            <a:ext cx="7107382" cy="653758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8" name="Rectangle 37">
            <a:extLst>
              <a:ext uri="{FF2B5EF4-FFF2-40B4-BE49-F238E27FC236}">
                <a16:creationId xmlns:a16="http://schemas.microsoft.com/office/drawing/2014/main" id="{90D7EFFF-B1B7-4F96-806F-DA8CFF884029}"/>
              </a:ext>
            </a:extLst>
          </p:cNvPr>
          <p:cNvSpPr/>
          <p:nvPr/>
        </p:nvSpPr>
        <p:spPr>
          <a:xfrm>
            <a:off x="10546080" y="1"/>
            <a:ext cx="634538" cy="6537585"/>
          </a:xfrm>
          <a:prstGeom prst="rect">
            <a:avLst/>
          </a:prstGeom>
          <a:solidFill>
            <a:srgbClr val="00196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en-GB" sz="1400" noProof="0" dirty="0"/>
          </a:p>
        </p:txBody>
      </p:sp>
      <p:sp>
        <p:nvSpPr>
          <p:cNvPr id="32" name="Title 2">
            <a:extLst>
              <a:ext uri="{FF2B5EF4-FFF2-40B4-BE49-F238E27FC236}">
                <a16:creationId xmlns:a16="http://schemas.microsoft.com/office/drawing/2014/main" id="{844A5953-85DE-41EC-8E4A-824962E86FD9}"/>
              </a:ext>
            </a:extLst>
          </p:cNvPr>
          <p:cNvSpPr txBox="1">
            <a:spLocks/>
          </p:cNvSpPr>
          <p:nvPr/>
        </p:nvSpPr>
        <p:spPr>
          <a:xfrm>
            <a:off x="577039" y="6769799"/>
            <a:ext cx="15004803" cy="3517200"/>
          </a:xfrm>
          <a:prstGeom prst="rect">
            <a:avLst/>
          </a:prstGeom>
        </p:spPr>
        <p:txBody>
          <a:bodyPr vert="horz" lIns="0" tIns="0" rIns="0" bIns="0" rtlCol="0" anchor="t" anchorCtr="0">
            <a:noAutofit/>
          </a:bodyPr>
          <a:lstStyle>
            <a:lvl1pPr algn="l" defTabSz="1371600" rtl="0" eaLnBrk="1" latinLnBrk="0" hangingPunct="1">
              <a:lnSpc>
                <a:spcPct val="88000"/>
              </a:lnSpc>
              <a:spcBef>
                <a:spcPct val="0"/>
              </a:spcBef>
              <a:buNone/>
              <a:defRPr sz="7500" kern="1200" cap="none" spc="20" baseline="0">
                <a:solidFill>
                  <a:schemeClr val="tx2"/>
                </a:solidFill>
                <a:latin typeface="+mj-lt"/>
                <a:ea typeface="+mj-ea"/>
                <a:cs typeface="+mj-cs"/>
              </a:defRPr>
            </a:lvl1pPr>
          </a:lstStyle>
          <a:p>
            <a:r>
              <a:rPr lang="en-GB" sz="9600" b="1" dirty="0">
                <a:solidFill>
                  <a:schemeClr val="bg1"/>
                </a:solidFill>
              </a:rPr>
              <a:t>Introduction to </a:t>
            </a:r>
            <a:r>
              <a:rPr lang="en-GB" sz="9600" b="1" dirty="0" err="1">
                <a:solidFill>
                  <a:schemeClr val="bg1"/>
                </a:solidFill>
              </a:rPr>
              <a:t>Researchfish</a:t>
            </a:r>
            <a:r>
              <a:rPr lang="en-GB" sz="9600" b="1" dirty="0">
                <a:solidFill>
                  <a:schemeClr val="bg1"/>
                </a:solidFill>
              </a:rPr>
              <a:t>®</a:t>
            </a:r>
            <a:endParaRPr lang="da-DK" sz="6600" dirty="0">
              <a:solidFill>
                <a:schemeClr val="bg1"/>
              </a:solidFill>
            </a:endParaRPr>
          </a:p>
        </p:txBody>
      </p:sp>
      <p:sp>
        <p:nvSpPr>
          <p:cNvPr id="33" name="Text Placeholder 22">
            <a:extLst>
              <a:ext uri="{FF2B5EF4-FFF2-40B4-BE49-F238E27FC236}">
                <a16:creationId xmlns:a16="http://schemas.microsoft.com/office/drawing/2014/main" id="{95E87E52-AEA1-41F5-8AE3-45CE51ECD77A}"/>
              </a:ext>
            </a:extLst>
          </p:cNvPr>
          <p:cNvSpPr txBox="1">
            <a:spLocks/>
          </p:cNvSpPr>
          <p:nvPr/>
        </p:nvSpPr>
        <p:spPr>
          <a:xfrm>
            <a:off x="577039" y="7937148"/>
            <a:ext cx="9845835" cy="1182502"/>
          </a:xfrm>
          <a:prstGeom prst="rect">
            <a:avLst/>
          </a:prstGeom>
        </p:spPr>
        <p:txBody>
          <a:bodyPr vert="horz" lIns="0" tIns="0" rIns="0" bIns="0" rtlCol="0">
            <a:noAutofit/>
          </a:bodyPr>
          <a:lstStyle>
            <a:lvl1pPr marL="0" indent="0" algn="l" defTabSz="1371600" rtl="0" eaLnBrk="1" latinLnBrk="0" hangingPunct="1">
              <a:lnSpc>
                <a:spcPct val="107000"/>
              </a:lnSpc>
              <a:spcBef>
                <a:spcPts val="900"/>
              </a:spcBef>
              <a:spcAft>
                <a:spcPts val="900"/>
              </a:spcAft>
              <a:buClr>
                <a:schemeClr val="accent1"/>
              </a:buClr>
              <a:buFont typeface="Arial" panose="020B0604020202020204" pitchFamily="34" charset="0"/>
              <a:buNone/>
              <a:defRPr lang="en-GB" sz="2700" kern="1200" spc="-15" baseline="0" noProof="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r>
              <a:rPr lang="en-GB" sz="2400" b="1" dirty="0">
                <a:solidFill>
                  <a:schemeClr val="bg1"/>
                </a:solidFill>
              </a:rPr>
              <a:t>Webinar  - December 2023</a:t>
            </a:r>
            <a:br>
              <a:rPr lang="en-GB" sz="2400" b="1" dirty="0">
                <a:solidFill>
                  <a:schemeClr val="bg1"/>
                </a:solidFill>
              </a:rPr>
            </a:br>
            <a:endParaRPr lang="en-GB" sz="2400" b="1" dirty="0">
              <a:solidFill>
                <a:schemeClr val="bg1"/>
              </a:solidFill>
            </a:endParaRPr>
          </a:p>
        </p:txBody>
      </p:sp>
      <p:pic>
        <p:nvPicPr>
          <p:cNvPr id="40" name="Graphic 39">
            <a:extLst>
              <a:ext uri="{FF2B5EF4-FFF2-40B4-BE49-F238E27FC236}">
                <a16:creationId xmlns:a16="http://schemas.microsoft.com/office/drawing/2014/main" id="{48035BF5-A3E3-42C8-B2D8-205763236D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399" t="4967" r="27810" b="23474"/>
          <a:stretch/>
        </p:blipFill>
        <p:spPr>
          <a:xfrm>
            <a:off x="16084795" y="257856"/>
            <a:ext cx="1981969" cy="1644291"/>
          </a:xfrm>
          <a:prstGeom prst="rect">
            <a:avLst/>
          </a:prstGeom>
        </p:spPr>
      </p:pic>
      <p:sp>
        <p:nvSpPr>
          <p:cNvPr id="2" name="Text Placeholder 22">
            <a:extLst>
              <a:ext uri="{FF2B5EF4-FFF2-40B4-BE49-F238E27FC236}">
                <a16:creationId xmlns:a16="http://schemas.microsoft.com/office/drawing/2014/main" id="{4597A8DD-3C05-FB4D-5824-86896EB031BE}"/>
              </a:ext>
            </a:extLst>
          </p:cNvPr>
          <p:cNvSpPr txBox="1">
            <a:spLocks/>
          </p:cNvSpPr>
          <p:nvPr/>
        </p:nvSpPr>
        <p:spPr>
          <a:xfrm>
            <a:off x="5210739" y="9232641"/>
            <a:ext cx="4464000" cy="720000"/>
          </a:xfrm>
          <a:prstGeom prst="rect">
            <a:avLst/>
          </a:prstGeom>
          <a:noFill/>
        </p:spPr>
        <p:txBody>
          <a:bodyPr vert="horz" lIns="0" tIns="0" rIns="0" bIns="0" rtlCol="0">
            <a:noAutofit/>
          </a:bodyPr>
          <a:lstStyle>
            <a:lvl1pPr marL="0" indent="0" algn="l" defTabSz="1371600" rtl="0" eaLnBrk="1" latinLnBrk="0" hangingPunct="1">
              <a:lnSpc>
                <a:spcPct val="107000"/>
              </a:lnSpc>
              <a:spcBef>
                <a:spcPts val="900"/>
              </a:spcBef>
              <a:spcAft>
                <a:spcPts val="900"/>
              </a:spcAft>
              <a:buClr>
                <a:schemeClr val="accent1"/>
              </a:buClr>
              <a:buFont typeface="Arial" panose="020B0604020202020204" pitchFamily="34" charset="0"/>
              <a:buNone/>
              <a:defRPr lang="en-GB" sz="2700" kern="1200" spc="-15" baseline="0" noProof="0">
                <a:solidFill>
                  <a:schemeClr val="tx2"/>
                </a:solidFill>
                <a:latin typeface="+mn-lt"/>
                <a:ea typeface="+mn-ea"/>
                <a:cs typeface="+mn-cs"/>
              </a:defRPr>
            </a:lvl1pPr>
            <a:lvl2pPr marL="540000" indent="-269082"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700" kern="1200">
                <a:solidFill>
                  <a:schemeClr val="tx2"/>
                </a:solidFill>
                <a:latin typeface="+mn-lt"/>
                <a:ea typeface="+mn-ea"/>
                <a:cs typeface="+mn-cs"/>
              </a:defRPr>
            </a:lvl2pPr>
            <a:lvl3pPr marL="809625"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defRPr sz="2400" kern="1200">
                <a:solidFill>
                  <a:schemeClr val="tx2"/>
                </a:solidFill>
                <a:latin typeface="+mn-lt"/>
                <a:ea typeface="+mn-ea"/>
                <a:cs typeface="+mn-cs"/>
              </a:defRPr>
            </a:lvl3pPr>
            <a:lvl4pPr marL="1080000" indent="-270000" algn="l" defTabSz="1371600" rtl="0" eaLnBrk="1" latinLnBrk="0" hangingPunct="1">
              <a:lnSpc>
                <a:spcPct val="107000"/>
              </a:lnSpc>
              <a:spcBef>
                <a:spcPts val="900"/>
              </a:spcBef>
              <a:spcAft>
                <a:spcPts val="900"/>
              </a:spcAft>
              <a:buClr>
                <a:schemeClr val="accent1"/>
              </a:buClr>
              <a:buFont typeface="Arial" panose="020B0604020202020204" pitchFamily="34" charset="0"/>
              <a:buChar char="•"/>
              <a:tabLst>
                <a:tab pos="1345407" algn="l"/>
              </a:tabLst>
              <a:defRPr sz="2100" kern="1200">
                <a:solidFill>
                  <a:schemeClr val="tx2"/>
                </a:solidFill>
                <a:latin typeface="+mn-lt"/>
                <a:ea typeface="+mn-ea"/>
                <a:cs typeface="+mn-cs"/>
              </a:defRPr>
            </a:lvl4pPr>
            <a:lvl5pPr marL="0" indent="0" algn="l" defTabSz="1371600" rtl="0" eaLnBrk="1" latinLnBrk="0" hangingPunct="1">
              <a:lnSpc>
                <a:spcPct val="107000"/>
              </a:lnSpc>
              <a:spcBef>
                <a:spcPts val="900"/>
              </a:spcBef>
              <a:spcAft>
                <a:spcPts val="900"/>
              </a:spcAft>
              <a:buFont typeface="Arial" panose="020B0604020202020204" pitchFamily="34" charset="0"/>
              <a:buChar char="​"/>
              <a:defRPr lang="en-GB" sz="3000" b="1" kern="1200" cap="none" baseline="0" noProof="0" dirty="0">
                <a:solidFill>
                  <a:schemeClr val="tx2"/>
                </a:solidFill>
                <a:latin typeface="+mn-lt"/>
                <a:ea typeface="+mn-ea"/>
                <a:cs typeface="+mn-cs"/>
              </a:defRPr>
            </a:lvl5pPr>
            <a:lvl6pPr marL="0" indent="0" algn="l" defTabSz="1371600" rtl="0" eaLnBrk="1" latinLnBrk="0" hangingPunct="1">
              <a:lnSpc>
                <a:spcPct val="107000"/>
              </a:lnSpc>
              <a:spcBef>
                <a:spcPts val="900"/>
              </a:spcBef>
              <a:spcAft>
                <a:spcPts val="900"/>
              </a:spcAft>
              <a:buFont typeface="Arial" panose="020B0604020202020204" pitchFamily="34" charset="0"/>
              <a:buChar char="​"/>
              <a:defRPr sz="3000" kern="1200">
                <a:solidFill>
                  <a:schemeClr val="tx2"/>
                </a:solidFill>
                <a:latin typeface="+mn-lt"/>
                <a:ea typeface="+mn-ea"/>
                <a:cs typeface="+mn-cs"/>
              </a:defRPr>
            </a:lvl6pPr>
            <a:lvl7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7pPr>
            <a:lvl8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a:solidFill>
                  <a:schemeClr val="tx2"/>
                </a:solidFill>
                <a:latin typeface="+mn-lt"/>
                <a:ea typeface="+mn-ea"/>
                <a:cs typeface="+mn-cs"/>
              </a:defRPr>
            </a:lvl8pPr>
            <a:lvl9pPr marL="270000" indent="-270000" algn="l" defTabSz="1371600" rtl="0" eaLnBrk="1" latinLnBrk="0" hangingPunct="1">
              <a:lnSpc>
                <a:spcPct val="107000"/>
              </a:lnSpc>
              <a:spcBef>
                <a:spcPts val="900"/>
              </a:spcBef>
              <a:spcAft>
                <a:spcPts val="900"/>
              </a:spcAft>
              <a:buFont typeface="Arial" panose="020B0604020202020204" pitchFamily="34" charset="0"/>
              <a:buChar char="•"/>
              <a:defRPr sz="2100" kern="1200" baseline="0">
                <a:solidFill>
                  <a:schemeClr val="tx2"/>
                </a:solidFill>
                <a:latin typeface="+mn-lt"/>
                <a:ea typeface="+mn-ea"/>
                <a:cs typeface="+mn-cs"/>
              </a:defRPr>
            </a:lvl9pPr>
          </a:lstStyle>
          <a:p>
            <a:pPr>
              <a:lnSpc>
                <a:spcPct val="100000"/>
              </a:lnSpc>
              <a:spcBef>
                <a:spcPts val="0"/>
              </a:spcBef>
              <a:spcAft>
                <a:spcPts val="0"/>
              </a:spcAft>
            </a:pPr>
            <a:r>
              <a:rPr lang="en-GB" sz="2400" dirty="0">
                <a:solidFill>
                  <a:schemeClr val="bg1"/>
                </a:solidFill>
              </a:rPr>
              <a:t>Junior Analyst, NNF-Impact</a:t>
            </a:r>
          </a:p>
          <a:p>
            <a:pPr>
              <a:lnSpc>
                <a:spcPct val="100000"/>
              </a:lnSpc>
              <a:spcBef>
                <a:spcPts val="0"/>
              </a:spcBef>
              <a:spcAft>
                <a:spcPts val="0"/>
              </a:spcAft>
            </a:pPr>
            <a:r>
              <a:rPr lang="en-GB" sz="2400" dirty="0">
                <a:solidFill>
                  <a:schemeClr val="bg1"/>
                </a:solidFill>
              </a:rPr>
              <a:t>​Kristian Raudal</a:t>
            </a:r>
          </a:p>
        </p:txBody>
      </p:sp>
    </p:spTree>
    <p:extLst>
      <p:ext uri="{BB962C8B-B14F-4D97-AF65-F5344CB8AC3E}">
        <p14:creationId xmlns:p14="http://schemas.microsoft.com/office/powerpoint/2010/main" val="324364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801936D-CB7E-430B-969A-40DB077803ED}"/>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F58631D2-AF29-49F3-8291-C077BE31C97C}"/>
              </a:ext>
            </a:extLst>
          </p:cNvPr>
          <p:cNvSpPr>
            <a:spLocks noGrp="1"/>
          </p:cNvSpPr>
          <p:nvPr>
            <p:ph type="sldNum" sz="quarter" idx="12"/>
          </p:nvPr>
        </p:nvSpPr>
        <p:spPr/>
        <p:txBody>
          <a:bodyPr/>
          <a:lstStyle/>
          <a:p>
            <a:fld id="{4D833E3B-2778-42F4-9ABB-9F6DE98C7B48}" type="slidenum">
              <a:rPr lang="en-US" smtClean="0"/>
              <a:pPr/>
              <a:t>3</a:t>
            </a:fld>
            <a:endParaRPr lang="en-US"/>
          </a:p>
        </p:txBody>
      </p:sp>
      <p:sp>
        <p:nvSpPr>
          <p:cNvPr id="3" name="Title 2">
            <a:extLst>
              <a:ext uri="{FF2B5EF4-FFF2-40B4-BE49-F238E27FC236}">
                <a16:creationId xmlns:a16="http://schemas.microsoft.com/office/drawing/2014/main" id="{CD3C50A9-CE90-466A-BB7D-11A4532011AD}"/>
              </a:ext>
            </a:extLst>
          </p:cNvPr>
          <p:cNvSpPr>
            <a:spLocks noGrp="1"/>
          </p:cNvSpPr>
          <p:nvPr>
            <p:ph type="ctrTitle" idx="4294967295"/>
          </p:nvPr>
        </p:nvSpPr>
        <p:spPr>
          <a:xfrm>
            <a:off x="539999" y="1079500"/>
            <a:ext cx="7319714" cy="1500188"/>
          </a:xfrm>
        </p:spPr>
        <p:txBody>
          <a:bodyPr/>
          <a:lstStyle/>
          <a:p>
            <a:r>
              <a:rPr lang="en-US" sz="4800" b="1"/>
              <a:t>Agenda</a:t>
            </a:r>
          </a:p>
        </p:txBody>
      </p:sp>
      <p:grpSp>
        <p:nvGrpSpPr>
          <p:cNvPr id="6" name="Group 5">
            <a:extLst>
              <a:ext uri="{FF2B5EF4-FFF2-40B4-BE49-F238E27FC236}">
                <a16:creationId xmlns:a16="http://schemas.microsoft.com/office/drawing/2014/main" id="{EBBA4A1E-85F5-41C7-B8C4-DF7D71729E3B}"/>
              </a:ext>
            </a:extLst>
          </p:cNvPr>
          <p:cNvGrpSpPr/>
          <p:nvPr/>
        </p:nvGrpSpPr>
        <p:grpSpPr>
          <a:xfrm>
            <a:off x="7859713" y="370225"/>
            <a:ext cx="10197195" cy="9672785"/>
            <a:chOff x="7549199" y="0"/>
            <a:chExt cx="10807258" cy="10291763"/>
          </a:xfrm>
        </p:grpSpPr>
        <p:grpSp>
          <p:nvGrpSpPr>
            <p:cNvPr id="17" name="Group 16">
              <a:extLst>
                <a:ext uri="{FF2B5EF4-FFF2-40B4-BE49-F238E27FC236}">
                  <a16:creationId xmlns:a16="http://schemas.microsoft.com/office/drawing/2014/main" id="{472F2131-6DD8-4502-9D50-52F61CEA54DF}"/>
                </a:ext>
              </a:extLst>
            </p:cNvPr>
            <p:cNvGrpSpPr/>
            <p:nvPr/>
          </p:nvGrpSpPr>
          <p:grpSpPr>
            <a:xfrm>
              <a:off x="7549199" y="0"/>
              <a:ext cx="10738801" cy="10291763"/>
              <a:chOff x="7549199" y="0"/>
              <a:chExt cx="10738801" cy="10291763"/>
            </a:xfrm>
          </p:grpSpPr>
          <p:pic>
            <p:nvPicPr>
              <p:cNvPr id="8" name="Picture Placeholder 8" descr="A screenshot of a cell phone&#10;&#10;Description automatically generated">
                <a:extLst>
                  <a:ext uri="{FF2B5EF4-FFF2-40B4-BE49-F238E27FC236}">
                    <a16:creationId xmlns:a16="http://schemas.microsoft.com/office/drawing/2014/main" id="{0298498D-3DCC-4555-A21E-16EBEBBD92C4}"/>
                  </a:ext>
                </a:extLst>
              </p:cNvPr>
              <p:cNvPicPr>
                <a:picLocks noChangeAspect="1"/>
              </p:cNvPicPr>
              <p:nvPr/>
            </p:nvPicPr>
            <p:blipFill>
              <a:blip r:embed="rId3">
                <a:extLst>
                  <a:ext uri="{28A0092B-C50C-407E-A947-70E740481C1C}">
                    <a14:useLocalDpi xmlns:a14="http://schemas.microsoft.com/office/drawing/2010/main" val="0"/>
                  </a:ext>
                </a:extLst>
              </a:blip>
              <a:srcRect l="27638" r="27638"/>
              <a:stretch>
                <a:fillRect/>
              </a:stretch>
            </p:blipFill>
            <p:spPr>
              <a:xfrm>
                <a:off x="7549199" y="0"/>
                <a:ext cx="10738801" cy="10291763"/>
              </a:xfrm>
              <a:prstGeom prst="rect">
                <a:avLst/>
              </a:prstGeom>
            </p:spPr>
          </p:pic>
          <p:pic>
            <p:nvPicPr>
              <p:cNvPr id="16" name="Picture 15">
                <a:extLst>
                  <a:ext uri="{FF2B5EF4-FFF2-40B4-BE49-F238E27FC236}">
                    <a16:creationId xmlns:a16="http://schemas.microsoft.com/office/drawing/2014/main" id="{80D05123-6CC5-4AF0-B517-529AB08CA5C1}"/>
                  </a:ext>
                </a:extLst>
              </p:cNvPr>
              <p:cNvPicPr>
                <a:picLocks noChangeAspect="1"/>
              </p:cNvPicPr>
              <p:nvPr/>
            </p:nvPicPr>
            <p:blipFill>
              <a:blip r:embed="rId4"/>
              <a:stretch>
                <a:fillRect/>
              </a:stretch>
            </p:blipFill>
            <p:spPr>
              <a:xfrm>
                <a:off x="8075703" y="4097867"/>
                <a:ext cx="9401640" cy="5921904"/>
              </a:xfrm>
              <a:prstGeom prst="rect">
                <a:avLst/>
              </a:prstGeom>
            </p:spPr>
          </p:pic>
        </p:grpSp>
        <p:pic>
          <p:nvPicPr>
            <p:cNvPr id="4" name="Picture 3">
              <a:extLst>
                <a:ext uri="{FF2B5EF4-FFF2-40B4-BE49-F238E27FC236}">
                  <a16:creationId xmlns:a16="http://schemas.microsoft.com/office/drawing/2014/main" id="{07447B1E-1D14-4E21-BEEA-2A663FB6789A}"/>
                </a:ext>
              </a:extLst>
            </p:cNvPr>
            <p:cNvPicPr>
              <a:picLocks noChangeAspect="1"/>
            </p:cNvPicPr>
            <p:nvPr/>
          </p:nvPicPr>
          <p:blipFill>
            <a:blip r:embed="rId5"/>
            <a:stretch>
              <a:fillRect/>
            </a:stretch>
          </p:blipFill>
          <p:spPr>
            <a:xfrm>
              <a:off x="7549199" y="2781300"/>
              <a:ext cx="10807258" cy="7505700"/>
            </a:xfrm>
            <a:prstGeom prst="rect">
              <a:avLst/>
            </a:prstGeom>
          </p:spPr>
        </p:pic>
      </p:grpSp>
      <p:sp>
        <p:nvSpPr>
          <p:cNvPr id="11" name="Subtitle 1">
            <a:extLst>
              <a:ext uri="{FF2B5EF4-FFF2-40B4-BE49-F238E27FC236}">
                <a16:creationId xmlns:a16="http://schemas.microsoft.com/office/drawing/2014/main" id="{46A129CB-79E0-470D-B134-BEA720173D07}"/>
              </a:ext>
            </a:extLst>
          </p:cNvPr>
          <p:cNvSpPr txBox="1">
            <a:spLocks/>
          </p:cNvSpPr>
          <p:nvPr/>
        </p:nvSpPr>
        <p:spPr>
          <a:xfrm>
            <a:off x="710093" y="3011189"/>
            <a:ext cx="6669013" cy="4494512"/>
          </a:xfrm>
          <a:prstGeom prst="rect">
            <a:avLst/>
          </a:prstGeom>
        </p:spPr>
        <p:txBody>
          <a:bodyPr vert="horz" lIns="0" tIns="0" rIns="0" bIns="0" rtlCol="0" anchor="t">
            <a:noAutofit/>
          </a:bodyPr>
          <a:lstStyle>
            <a:lvl1pPr marL="270000" indent="-270000" algn="l" defTabSz="1371600" rtl="0" eaLnBrk="1" latinLnBrk="0" hangingPunct="1">
              <a:lnSpc>
                <a:spcPct val="107000"/>
              </a:lnSpc>
              <a:spcBef>
                <a:spcPts val="0"/>
              </a:spcBef>
              <a:spcAft>
                <a:spcPts val="1200"/>
              </a:spcAft>
              <a:buClr>
                <a:schemeClr val="accent1"/>
              </a:buClr>
              <a:buFont typeface="Arial" panose="020B0604020202020204" pitchFamily="34" charset="0"/>
              <a:buChar char="•"/>
              <a:defRPr lang="en-GB" sz="3000" kern="1200" spc="10" baseline="0" noProof="0" dirty="0" smtClean="0">
                <a:solidFill>
                  <a:schemeClr val="tx2"/>
                </a:solidFill>
                <a:latin typeface="+mn-lt"/>
                <a:ea typeface="+mn-ea"/>
                <a:cs typeface="+mn-cs"/>
              </a:defRPr>
            </a:lvl1pPr>
            <a:lvl2pPr marL="540000" indent="-269082" algn="l" defTabSz="1371600" rtl="0" eaLnBrk="1" latinLnBrk="0" hangingPunct="1">
              <a:lnSpc>
                <a:spcPct val="107000"/>
              </a:lnSpc>
              <a:spcBef>
                <a:spcPts val="0"/>
              </a:spcBef>
              <a:spcAft>
                <a:spcPts val="1200"/>
              </a:spcAft>
              <a:buClr>
                <a:schemeClr val="accent1"/>
              </a:buClr>
              <a:buFont typeface="Arial" panose="020B0604020202020204" pitchFamily="34" charset="0"/>
              <a:buChar char="•"/>
              <a:defRPr sz="2700" kern="1200" spc="10">
                <a:solidFill>
                  <a:schemeClr val="tx2"/>
                </a:solidFill>
                <a:latin typeface="+mn-lt"/>
                <a:ea typeface="+mn-ea"/>
                <a:cs typeface="+mn-cs"/>
              </a:defRPr>
            </a:lvl2pPr>
            <a:lvl3pPr marL="809625" indent="-270000" algn="l" defTabSz="1371600" rtl="0" eaLnBrk="1" latinLnBrk="0" hangingPunct="1">
              <a:lnSpc>
                <a:spcPct val="107000"/>
              </a:lnSpc>
              <a:spcBef>
                <a:spcPts val="0"/>
              </a:spcBef>
              <a:spcAft>
                <a:spcPts val="1200"/>
              </a:spcAft>
              <a:buClr>
                <a:schemeClr val="accent1"/>
              </a:buClr>
              <a:buFont typeface="Arial" panose="020B0604020202020204" pitchFamily="34" charset="0"/>
              <a:buChar char="•"/>
              <a:defRPr sz="2400" kern="1200" spc="10">
                <a:solidFill>
                  <a:schemeClr val="tx2"/>
                </a:solidFill>
                <a:latin typeface="+mn-lt"/>
                <a:ea typeface="+mn-ea"/>
                <a:cs typeface="+mn-cs"/>
              </a:defRPr>
            </a:lvl3pPr>
            <a:lvl4pPr marL="1080000" indent="-270000" algn="l" defTabSz="1371600" rtl="0" eaLnBrk="1" latinLnBrk="0" hangingPunct="1">
              <a:lnSpc>
                <a:spcPct val="107000"/>
              </a:lnSpc>
              <a:spcBef>
                <a:spcPts val="0"/>
              </a:spcBef>
              <a:spcAft>
                <a:spcPts val="1200"/>
              </a:spcAft>
              <a:buClr>
                <a:schemeClr val="accent1"/>
              </a:buClr>
              <a:buFont typeface="Arial" panose="020B0604020202020204" pitchFamily="34" charset="0"/>
              <a:buChar char="•"/>
              <a:tabLst>
                <a:tab pos="1345407" algn="l"/>
              </a:tabLst>
              <a:defRPr sz="2100" kern="1200" spc="10">
                <a:solidFill>
                  <a:schemeClr val="tx2"/>
                </a:solidFill>
                <a:latin typeface="+mn-lt"/>
                <a:ea typeface="+mn-ea"/>
                <a:cs typeface="+mn-cs"/>
              </a:defRPr>
            </a:lvl4pPr>
            <a:lvl5pPr marL="0" indent="0" algn="l" defTabSz="1371600" rtl="0" eaLnBrk="1" latinLnBrk="0" hangingPunct="1">
              <a:lnSpc>
                <a:spcPct val="107000"/>
              </a:lnSpc>
              <a:spcBef>
                <a:spcPts val="0"/>
              </a:spcBef>
              <a:spcAft>
                <a:spcPts val="1200"/>
              </a:spcAft>
              <a:buFont typeface="Arial" panose="020B0604020202020204" pitchFamily="34" charset="0"/>
              <a:buChar char="​"/>
              <a:defRPr lang="en-GB" sz="3000" b="1" kern="1200" cap="none" spc="10" baseline="0" noProof="0" dirty="0">
                <a:solidFill>
                  <a:schemeClr val="tx2"/>
                </a:solidFill>
                <a:latin typeface="+mn-lt"/>
                <a:ea typeface="+mn-ea"/>
                <a:cs typeface="+mn-cs"/>
              </a:defRPr>
            </a:lvl5pPr>
            <a:lvl6pPr marL="0" indent="0" algn="l" defTabSz="1371600" rtl="0" eaLnBrk="1" latinLnBrk="0" hangingPunct="1">
              <a:lnSpc>
                <a:spcPct val="107000"/>
              </a:lnSpc>
              <a:spcBef>
                <a:spcPts val="0"/>
              </a:spcBef>
              <a:spcAft>
                <a:spcPts val="1200"/>
              </a:spcAft>
              <a:buFont typeface="Arial" panose="020B0604020202020204" pitchFamily="34" charset="0"/>
              <a:buChar char="​"/>
              <a:defRPr sz="3000" kern="1200" spc="10">
                <a:solidFill>
                  <a:schemeClr val="tx2"/>
                </a:solidFill>
                <a:latin typeface="+mn-lt"/>
                <a:ea typeface="+mn-ea"/>
                <a:cs typeface="+mn-cs"/>
              </a:defRPr>
            </a:lvl6pPr>
            <a:lvl7pPr marL="270000" indent="-270000" algn="l" defTabSz="1371600" rtl="0" eaLnBrk="1" latinLnBrk="0" hangingPunct="1">
              <a:lnSpc>
                <a:spcPct val="107000"/>
              </a:lnSpc>
              <a:spcBef>
                <a:spcPts val="0"/>
              </a:spcBef>
              <a:spcAft>
                <a:spcPts val="1200"/>
              </a:spcAft>
              <a:buFont typeface="Arial" panose="020B0604020202020204" pitchFamily="34" charset="0"/>
              <a:buChar char="•"/>
              <a:defRPr sz="2100" kern="1200" spc="10" baseline="0">
                <a:solidFill>
                  <a:schemeClr val="tx2"/>
                </a:solidFill>
                <a:latin typeface="+mn-lt"/>
                <a:ea typeface="+mn-ea"/>
                <a:cs typeface="+mn-cs"/>
              </a:defRPr>
            </a:lvl7pPr>
            <a:lvl8pPr marL="270000" indent="-270000" algn="l" defTabSz="1371600" rtl="0" eaLnBrk="1" latinLnBrk="0" hangingPunct="1">
              <a:lnSpc>
                <a:spcPct val="107000"/>
              </a:lnSpc>
              <a:spcBef>
                <a:spcPts val="0"/>
              </a:spcBef>
              <a:spcAft>
                <a:spcPts val="1200"/>
              </a:spcAft>
              <a:buFont typeface="Arial" panose="020B0604020202020204" pitchFamily="34" charset="0"/>
              <a:buChar char="•"/>
              <a:defRPr sz="2100" kern="1200" spc="10">
                <a:solidFill>
                  <a:schemeClr val="tx2"/>
                </a:solidFill>
                <a:latin typeface="+mn-lt"/>
                <a:ea typeface="+mn-ea"/>
                <a:cs typeface="+mn-cs"/>
              </a:defRPr>
            </a:lvl8pPr>
            <a:lvl9pPr marL="270000" indent="-270000" algn="l" defTabSz="1371600" rtl="0" eaLnBrk="1" latinLnBrk="0" hangingPunct="1">
              <a:lnSpc>
                <a:spcPct val="107000"/>
              </a:lnSpc>
              <a:spcBef>
                <a:spcPts val="0"/>
              </a:spcBef>
              <a:spcAft>
                <a:spcPts val="1200"/>
              </a:spcAft>
              <a:buFont typeface="Arial" panose="020B0604020202020204" pitchFamily="34" charset="0"/>
              <a:buChar char="•"/>
              <a:defRPr sz="2100" kern="1200" spc="10" baseline="0">
                <a:solidFill>
                  <a:schemeClr val="tx2"/>
                </a:solidFill>
                <a:latin typeface="+mn-lt"/>
                <a:ea typeface="+mn-ea"/>
                <a:cs typeface="+mn-cs"/>
              </a:defRPr>
            </a:lvl9pPr>
          </a:lstStyle>
          <a:p>
            <a:pPr marL="269875" indent="-269875" fontAlgn="base"/>
            <a:r>
              <a:rPr lang="en-US" sz="3200" b="1" dirty="0">
                <a:solidFill>
                  <a:srgbClr val="001965"/>
                </a:solidFill>
              </a:rPr>
              <a:t>Introduction to the reporting platform </a:t>
            </a:r>
            <a:r>
              <a:rPr lang="en-US" sz="3200" b="1" dirty="0" err="1">
                <a:solidFill>
                  <a:srgbClr val="001965"/>
                </a:solidFill>
              </a:rPr>
              <a:t>Researchfish</a:t>
            </a:r>
            <a:r>
              <a:rPr lang="en-US" sz="3200" b="1" dirty="0">
                <a:solidFill>
                  <a:srgbClr val="001965"/>
                </a:solidFill>
              </a:rPr>
              <a:t>® </a:t>
            </a:r>
            <a:endParaRPr lang="en-US" b="1" dirty="0">
              <a:solidFill>
                <a:srgbClr val="001965"/>
              </a:solidFill>
            </a:endParaRPr>
          </a:p>
          <a:p>
            <a:pPr marL="269875" indent="-269875" fontAlgn="base"/>
            <a:r>
              <a:rPr lang="en-US" sz="3200" b="1" dirty="0">
                <a:solidFill>
                  <a:srgbClr val="001965"/>
                </a:solidFill>
              </a:rPr>
              <a:t>Why reporting is important</a:t>
            </a:r>
            <a:endParaRPr lang="en-US" sz="3200" b="1" dirty="0">
              <a:solidFill>
                <a:srgbClr val="001965"/>
              </a:solidFill>
              <a:cs typeface="Calibri"/>
            </a:endParaRPr>
          </a:p>
          <a:p>
            <a:pPr marL="269875" indent="-269875" fontAlgn="base"/>
            <a:r>
              <a:rPr lang="en-US" sz="3200" b="1" dirty="0">
                <a:solidFill>
                  <a:srgbClr val="001965"/>
                </a:solidFill>
              </a:rPr>
              <a:t>What the reporting is used for</a:t>
            </a:r>
            <a:endParaRPr lang="en-US" sz="3200" b="1" dirty="0">
              <a:solidFill>
                <a:srgbClr val="001965"/>
              </a:solidFill>
              <a:cs typeface="Calibri"/>
            </a:endParaRPr>
          </a:p>
          <a:p>
            <a:pPr marL="269875" indent="-269875" fontAlgn="base"/>
            <a:r>
              <a:rPr lang="en-US" sz="3200" b="1" dirty="0">
                <a:solidFill>
                  <a:srgbClr val="001965"/>
                </a:solidFill>
              </a:rPr>
              <a:t>How you report</a:t>
            </a:r>
            <a:endParaRPr lang="en-US" sz="3200" b="1" dirty="0">
              <a:solidFill>
                <a:srgbClr val="001965"/>
              </a:solidFill>
              <a:cs typeface="Calibri"/>
            </a:endParaRPr>
          </a:p>
        </p:txBody>
      </p:sp>
    </p:spTree>
    <p:extLst>
      <p:ext uri="{BB962C8B-B14F-4D97-AF65-F5344CB8AC3E}">
        <p14:creationId xmlns:p14="http://schemas.microsoft.com/office/powerpoint/2010/main" val="30940722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801936D-CB7E-430B-969A-40DB077803ED}"/>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F58631D2-AF29-49F3-8291-C077BE31C97C}"/>
              </a:ext>
            </a:extLst>
          </p:cNvPr>
          <p:cNvSpPr>
            <a:spLocks noGrp="1"/>
          </p:cNvSpPr>
          <p:nvPr>
            <p:ph type="sldNum" sz="quarter" idx="12"/>
          </p:nvPr>
        </p:nvSpPr>
        <p:spPr/>
        <p:txBody>
          <a:bodyPr/>
          <a:lstStyle/>
          <a:p>
            <a:fld id="{4D833E3B-2778-42F4-9ABB-9F6DE98C7B48}" type="slidenum">
              <a:rPr lang="en-US" smtClean="0"/>
              <a:pPr/>
              <a:t>4</a:t>
            </a:fld>
            <a:endParaRPr lang="en-US"/>
          </a:p>
        </p:txBody>
      </p:sp>
      <p:sp>
        <p:nvSpPr>
          <p:cNvPr id="3" name="Title 2">
            <a:extLst>
              <a:ext uri="{FF2B5EF4-FFF2-40B4-BE49-F238E27FC236}">
                <a16:creationId xmlns:a16="http://schemas.microsoft.com/office/drawing/2014/main" id="{CD3C50A9-CE90-466A-BB7D-11A4532011AD}"/>
              </a:ext>
            </a:extLst>
          </p:cNvPr>
          <p:cNvSpPr>
            <a:spLocks noGrp="1"/>
          </p:cNvSpPr>
          <p:nvPr>
            <p:ph type="ctrTitle" idx="4294967295"/>
          </p:nvPr>
        </p:nvSpPr>
        <p:spPr>
          <a:xfrm>
            <a:off x="539999" y="1079500"/>
            <a:ext cx="7319714" cy="1500188"/>
          </a:xfrm>
        </p:spPr>
        <p:txBody>
          <a:bodyPr/>
          <a:lstStyle/>
          <a:p>
            <a:r>
              <a:rPr lang="en-US" sz="4800" b="1" dirty="0" err="1"/>
              <a:t>Researchfish</a:t>
            </a:r>
            <a:r>
              <a:rPr lang="en-US" sz="4800" b="1" dirty="0"/>
              <a:t>®</a:t>
            </a:r>
          </a:p>
        </p:txBody>
      </p:sp>
      <p:sp>
        <p:nvSpPr>
          <p:cNvPr id="2" name="Subtitle 1">
            <a:extLst>
              <a:ext uri="{FF2B5EF4-FFF2-40B4-BE49-F238E27FC236}">
                <a16:creationId xmlns:a16="http://schemas.microsoft.com/office/drawing/2014/main" id="{1CC35C7D-BB3A-40C0-A66B-F098FED58A15}"/>
              </a:ext>
            </a:extLst>
          </p:cNvPr>
          <p:cNvSpPr>
            <a:spLocks noGrp="1"/>
          </p:cNvSpPr>
          <p:nvPr>
            <p:ph type="subTitle" idx="4294967295"/>
          </p:nvPr>
        </p:nvSpPr>
        <p:spPr>
          <a:xfrm>
            <a:off x="710093" y="2927994"/>
            <a:ext cx="9195782" cy="6558906"/>
          </a:xfrm>
        </p:spPr>
        <p:txBody>
          <a:bodyPr/>
          <a:lstStyle/>
          <a:p>
            <a:pPr marL="0" indent="0" fontAlgn="base">
              <a:spcBef>
                <a:spcPts val="0"/>
              </a:spcBef>
              <a:spcAft>
                <a:spcPts val="1800"/>
              </a:spcAft>
              <a:buNone/>
            </a:pPr>
            <a:r>
              <a:rPr lang="en-US" sz="3200" dirty="0"/>
              <a:t>Since 2015, the Novo Nordisk Foundation has used Researchfish® as our reporting platform for all scientific grants. </a:t>
            </a:r>
          </a:p>
          <a:p>
            <a:pPr marL="0" indent="0" fontAlgn="base">
              <a:spcBef>
                <a:spcPts val="0"/>
              </a:spcBef>
              <a:spcAft>
                <a:spcPts val="1800"/>
              </a:spcAft>
              <a:buNone/>
            </a:pPr>
            <a:r>
              <a:rPr lang="en-US" sz="3200" dirty="0" err="1"/>
              <a:t>Researchfish</a:t>
            </a:r>
            <a:r>
              <a:rPr lang="en-US" sz="3200" dirty="0"/>
              <a:t>® was introduced in 2008 by the British Medical Research Council to assist in data gathering, research tracking and measurement of grant impact. </a:t>
            </a:r>
          </a:p>
          <a:p>
            <a:pPr marL="0" lvl="0" indent="0" fontAlgn="base">
              <a:spcBef>
                <a:spcPts val="0"/>
              </a:spcBef>
              <a:spcAft>
                <a:spcPts val="1800"/>
              </a:spcAft>
              <a:buNone/>
            </a:pPr>
            <a:r>
              <a:rPr lang="en-US" sz="3200" dirty="0"/>
              <a:t>More than </a:t>
            </a:r>
            <a:r>
              <a:rPr lang="en-US" sz="3200" b="1" dirty="0"/>
              <a:t>200 </a:t>
            </a:r>
            <a:r>
              <a:rPr lang="en-US" sz="3200" dirty="0"/>
              <a:t>research funders and universities worldwide use </a:t>
            </a:r>
            <a:r>
              <a:rPr lang="en-US" sz="3200" dirty="0" err="1"/>
              <a:t>Researchfish</a:t>
            </a:r>
            <a:r>
              <a:rPr lang="en-US" sz="3200" dirty="0"/>
              <a:t>®.</a:t>
            </a:r>
          </a:p>
          <a:p>
            <a:pPr marL="0" lvl="0" indent="0" fontAlgn="base">
              <a:spcBef>
                <a:spcPts val="0"/>
              </a:spcBef>
              <a:spcAft>
                <a:spcPts val="1800"/>
              </a:spcAft>
              <a:buNone/>
            </a:pPr>
            <a:r>
              <a:rPr lang="en-US" sz="3200" dirty="0"/>
              <a:t>Annually, more than 2,500 grantees who have received grants from the NNF report in Researchfish®.</a:t>
            </a:r>
          </a:p>
        </p:txBody>
      </p:sp>
      <p:grpSp>
        <p:nvGrpSpPr>
          <p:cNvPr id="9" name="Group 8">
            <a:extLst>
              <a:ext uri="{FF2B5EF4-FFF2-40B4-BE49-F238E27FC236}">
                <a16:creationId xmlns:a16="http://schemas.microsoft.com/office/drawing/2014/main" id="{FC4E1452-5796-4CAA-A161-F9783B8B3C8A}"/>
              </a:ext>
            </a:extLst>
          </p:cNvPr>
          <p:cNvGrpSpPr/>
          <p:nvPr/>
        </p:nvGrpSpPr>
        <p:grpSpPr>
          <a:xfrm>
            <a:off x="10428289" y="1829594"/>
            <a:ext cx="6964557" cy="6151563"/>
            <a:chOff x="7549199" y="0"/>
            <a:chExt cx="10807258" cy="10291763"/>
          </a:xfrm>
        </p:grpSpPr>
        <p:grpSp>
          <p:nvGrpSpPr>
            <p:cNvPr id="10" name="Group 9">
              <a:extLst>
                <a:ext uri="{FF2B5EF4-FFF2-40B4-BE49-F238E27FC236}">
                  <a16:creationId xmlns:a16="http://schemas.microsoft.com/office/drawing/2014/main" id="{F9DCC6AF-83C6-415F-ACEB-687E6988BED6}"/>
                </a:ext>
              </a:extLst>
            </p:cNvPr>
            <p:cNvGrpSpPr/>
            <p:nvPr/>
          </p:nvGrpSpPr>
          <p:grpSpPr>
            <a:xfrm>
              <a:off x="7549199" y="0"/>
              <a:ext cx="10738801" cy="10291763"/>
              <a:chOff x="7549199" y="0"/>
              <a:chExt cx="10738801" cy="10291763"/>
            </a:xfrm>
          </p:grpSpPr>
          <p:pic>
            <p:nvPicPr>
              <p:cNvPr id="12" name="Picture Placeholder 8" descr="A screenshot of a cell phone&#10;&#10;Description automatically generated">
                <a:extLst>
                  <a:ext uri="{FF2B5EF4-FFF2-40B4-BE49-F238E27FC236}">
                    <a16:creationId xmlns:a16="http://schemas.microsoft.com/office/drawing/2014/main" id="{9AE42A04-3FB0-4E16-8F9F-EDA0B0ED3F4C}"/>
                  </a:ext>
                </a:extLst>
              </p:cNvPr>
              <p:cNvPicPr>
                <a:picLocks noChangeAspect="1"/>
              </p:cNvPicPr>
              <p:nvPr/>
            </p:nvPicPr>
            <p:blipFill>
              <a:blip r:embed="rId3">
                <a:extLst>
                  <a:ext uri="{28A0092B-C50C-407E-A947-70E740481C1C}">
                    <a14:useLocalDpi xmlns:a14="http://schemas.microsoft.com/office/drawing/2010/main" val="0"/>
                  </a:ext>
                </a:extLst>
              </a:blip>
              <a:srcRect l="27638" r="27638"/>
              <a:stretch>
                <a:fillRect/>
              </a:stretch>
            </p:blipFill>
            <p:spPr>
              <a:xfrm>
                <a:off x="7549199" y="0"/>
                <a:ext cx="10738801" cy="10291763"/>
              </a:xfrm>
              <a:prstGeom prst="rect">
                <a:avLst/>
              </a:prstGeom>
            </p:spPr>
          </p:pic>
          <p:pic>
            <p:nvPicPr>
              <p:cNvPr id="13" name="Picture 12">
                <a:extLst>
                  <a:ext uri="{FF2B5EF4-FFF2-40B4-BE49-F238E27FC236}">
                    <a16:creationId xmlns:a16="http://schemas.microsoft.com/office/drawing/2014/main" id="{DAA31C93-9CF4-4D2A-B910-6132BB8D0983}"/>
                  </a:ext>
                </a:extLst>
              </p:cNvPr>
              <p:cNvPicPr>
                <a:picLocks noChangeAspect="1"/>
              </p:cNvPicPr>
              <p:nvPr/>
            </p:nvPicPr>
            <p:blipFill>
              <a:blip r:embed="rId4"/>
              <a:stretch>
                <a:fillRect/>
              </a:stretch>
            </p:blipFill>
            <p:spPr>
              <a:xfrm>
                <a:off x="8075703" y="4097867"/>
                <a:ext cx="9401640" cy="5921904"/>
              </a:xfrm>
              <a:prstGeom prst="rect">
                <a:avLst/>
              </a:prstGeom>
            </p:spPr>
          </p:pic>
        </p:grpSp>
        <p:pic>
          <p:nvPicPr>
            <p:cNvPr id="11" name="Picture 10">
              <a:extLst>
                <a:ext uri="{FF2B5EF4-FFF2-40B4-BE49-F238E27FC236}">
                  <a16:creationId xmlns:a16="http://schemas.microsoft.com/office/drawing/2014/main" id="{C780640E-7411-4C19-A77C-7958CB48E8D6}"/>
                </a:ext>
              </a:extLst>
            </p:cNvPr>
            <p:cNvPicPr>
              <a:picLocks noChangeAspect="1"/>
            </p:cNvPicPr>
            <p:nvPr/>
          </p:nvPicPr>
          <p:blipFill>
            <a:blip r:embed="rId5"/>
            <a:stretch>
              <a:fillRect/>
            </a:stretch>
          </p:blipFill>
          <p:spPr>
            <a:xfrm>
              <a:off x="7549199" y="2781300"/>
              <a:ext cx="10807258" cy="7505700"/>
            </a:xfrm>
            <a:prstGeom prst="rect">
              <a:avLst/>
            </a:prstGeom>
          </p:spPr>
        </p:pic>
      </p:grpSp>
    </p:spTree>
    <p:extLst>
      <p:ext uri="{BB962C8B-B14F-4D97-AF65-F5344CB8AC3E}">
        <p14:creationId xmlns:p14="http://schemas.microsoft.com/office/powerpoint/2010/main" val="39971899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801936D-CB7E-430B-969A-40DB077803ED}"/>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dirty="0"/>
          </a:p>
        </p:txBody>
      </p:sp>
      <p:sp>
        <p:nvSpPr>
          <p:cNvPr id="7" name="Slide Number Placeholder 6">
            <a:extLst>
              <a:ext uri="{FF2B5EF4-FFF2-40B4-BE49-F238E27FC236}">
                <a16:creationId xmlns:a16="http://schemas.microsoft.com/office/drawing/2014/main" id="{F58631D2-AF29-49F3-8291-C077BE31C97C}"/>
              </a:ext>
            </a:extLst>
          </p:cNvPr>
          <p:cNvSpPr>
            <a:spLocks noGrp="1"/>
          </p:cNvSpPr>
          <p:nvPr>
            <p:ph type="sldNum" sz="quarter" idx="12"/>
          </p:nvPr>
        </p:nvSpPr>
        <p:spPr/>
        <p:txBody>
          <a:bodyPr/>
          <a:lstStyle/>
          <a:p>
            <a:fld id="{4D833E3B-2778-42F4-9ABB-9F6DE98C7B48}" type="slidenum">
              <a:rPr lang="en-GB" smtClean="0"/>
              <a:pPr/>
              <a:t>5</a:t>
            </a:fld>
            <a:endParaRPr lang="en-GB" dirty="0"/>
          </a:p>
        </p:txBody>
      </p:sp>
      <p:sp>
        <p:nvSpPr>
          <p:cNvPr id="3" name="Title 2">
            <a:extLst>
              <a:ext uri="{FF2B5EF4-FFF2-40B4-BE49-F238E27FC236}">
                <a16:creationId xmlns:a16="http://schemas.microsoft.com/office/drawing/2014/main" id="{CD3C50A9-CE90-466A-BB7D-11A4532011AD}"/>
              </a:ext>
            </a:extLst>
          </p:cNvPr>
          <p:cNvSpPr>
            <a:spLocks noGrp="1"/>
          </p:cNvSpPr>
          <p:nvPr>
            <p:ph type="ctrTitle" idx="4294967295"/>
          </p:nvPr>
        </p:nvSpPr>
        <p:spPr>
          <a:xfrm>
            <a:off x="539999" y="1079500"/>
            <a:ext cx="7319714" cy="1500188"/>
          </a:xfrm>
        </p:spPr>
        <p:txBody>
          <a:bodyPr/>
          <a:lstStyle/>
          <a:p>
            <a:r>
              <a:rPr lang="da-DK" sz="4800" b="1" dirty="0"/>
              <a:t>Agenda</a:t>
            </a:r>
          </a:p>
        </p:txBody>
      </p:sp>
      <p:sp>
        <p:nvSpPr>
          <p:cNvPr id="2" name="Subtitle 1">
            <a:extLst>
              <a:ext uri="{FF2B5EF4-FFF2-40B4-BE49-F238E27FC236}">
                <a16:creationId xmlns:a16="http://schemas.microsoft.com/office/drawing/2014/main" id="{1CC35C7D-BB3A-40C0-A66B-F098FED58A15}"/>
              </a:ext>
            </a:extLst>
          </p:cNvPr>
          <p:cNvSpPr>
            <a:spLocks noGrp="1"/>
          </p:cNvSpPr>
          <p:nvPr>
            <p:ph type="subTitle" idx="4294967295"/>
          </p:nvPr>
        </p:nvSpPr>
        <p:spPr>
          <a:xfrm>
            <a:off x="710093" y="3011189"/>
            <a:ext cx="6669013" cy="4494512"/>
          </a:xfrm>
        </p:spPr>
        <p:txBody>
          <a:bodyPr vert="horz" lIns="0" tIns="0" rIns="0" bIns="0" rtlCol="0" anchor="t">
            <a:noAutofit/>
          </a:bodyPr>
          <a:lstStyle/>
          <a:p>
            <a:pPr marL="269875" lvl="0" indent="-269875" fontAlgn="base">
              <a:spcBef>
                <a:spcPts val="0"/>
              </a:spcBef>
              <a:spcAft>
                <a:spcPts val="0"/>
              </a:spcAft>
            </a:pPr>
            <a:r>
              <a:rPr lang="en-US" sz="3200" b="1" dirty="0">
                <a:solidFill>
                  <a:schemeClr val="bg2"/>
                </a:solidFill>
              </a:rPr>
              <a:t>Introduction to the reporting platform </a:t>
            </a:r>
            <a:r>
              <a:rPr lang="en-US" sz="3200" b="1" dirty="0" err="1">
                <a:solidFill>
                  <a:schemeClr val="bg2"/>
                </a:solidFill>
              </a:rPr>
              <a:t>Researchfish</a:t>
            </a:r>
            <a:r>
              <a:rPr lang="en-US" sz="3200" b="1" dirty="0">
                <a:solidFill>
                  <a:schemeClr val="bg2"/>
                </a:solidFill>
              </a:rPr>
              <a:t>® </a:t>
            </a:r>
            <a:endParaRPr lang="en-US" b="1" dirty="0"/>
          </a:p>
          <a:p>
            <a:pPr marL="269875" lvl="0" indent="-269875" fontAlgn="base">
              <a:spcBef>
                <a:spcPts val="0"/>
              </a:spcBef>
              <a:spcAft>
                <a:spcPts val="0"/>
              </a:spcAft>
            </a:pPr>
            <a:r>
              <a:rPr lang="en-US" sz="3200" b="1" dirty="0">
                <a:solidFill>
                  <a:srgbClr val="001965"/>
                </a:solidFill>
              </a:rPr>
              <a:t>Why reporting is important</a:t>
            </a:r>
            <a:endParaRPr lang="en-US" sz="3200" b="1">
              <a:solidFill>
                <a:srgbClr val="001965"/>
              </a:solidFill>
              <a:cs typeface="Calibri"/>
            </a:endParaRPr>
          </a:p>
          <a:p>
            <a:pPr marL="269875" indent="-269875" fontAlgn="base">
              <a:spcBef>
                <a:spcPts val="0"/>
              </a:spcBef>
              <a:spcAft>
                <a:spcPts val="0"/>
              </a:spcAft>
            </a:pPr>
            <a:r>
              <a:rPr lang="en-US" sz="3200" b="1" dirty="0">
                <a:solidFill>
                  <a:schemeClr val="bg2"/>
                </a:solidFill>
              </a:rPr>
              <a:t>What the reporting is used for</a:t>
            </a:r>
            <a:endParaRPr lang="en-US" sz="3200" b="1" dirty="0">
              <a:solidFill>
                <a:schemeClr val="bg2"/>
              </a:solidFill>
              <a:cs typeface="Calibri"/>
            </a:endParaRPr>
          </a:p>
          <a:p>
            <a:pPr marL="269875" lvl="0" indent="-269875" fontAlgn="base">
              <a:spcBef>
                <a:spcPts val="0"/>
              </a:spcBef>
              <a:spcAft>
                <a:spcPts val="0"/>
              </a:spcAft>
            </a:pPr>
            <a:r>
              <a:rPr lang="en-US" sz="3200" b="1" dirty="0">
                <a:solidFill>
                  <a:schemeClr val="bg2"/>
                </a:solidFill>
              </a:rPr>
              <a:t>How you report</a:t>
            </a:r>
            <a:endParaRPr lang="en-US" sz="3200" b="1" dirty="0">
              <a:solidFill>
                <a:schemeClr val="bg2"/>
              </a:solidFill>
              <a:cs typeface="Calibri"/>
            </a:endParaRPr>
          </a:p>
        </p:txBody>
      </p:sp>
      <p:grpSp>
        <p:nvGrpSpPr>
          <p:cNvPr id="9" name="Group 8">
            <a:extLst>
              <a:ext uri="{FF2B5EF4-FFF2-40B4-BE49-F238E27FC236}">
                <a16:creationId xmlns:a16="http://schemas.microsoft.com/office/drawing/2014/main" id="{1BF15437-F119-485C-BF01-C97B3DE676DE}"/>
              </a:ext>
            </a:extLst>
          </p:cNvPr>
          <p:cNvGrpSpPr/>
          <p:nvPr/>
        </p:nvGrpSpPr>
        <p:grpSpPr>
          <a:xfrm>
            <a:off x="7549199" y="0"/>
            <a:ext cx="10807258" cy="10291763"/>
            <a:chOff x="7549199" y="0"/>
            <a:chExt cx="10807258" cy="10291763"/>
          </a:xfrm>
        </p:grpSpPr>
        <p:grpSp>
          <p:nvGrpSpPr>
            <p:cNvPr id="10" name="Group 9">
              <a:extLst>
                <a:ext uri="{FF2B5EF4-FFF2-40B4-BE49-F238E27FC236}">
                  <a16:creationId xmlns:a16="http://schemas.microsoft.com/office/drawing/2014/main" id="{6AB71D9A-654B-4D0F-9FED-ADA001E7DF57}"/>
                </a:ext>
              </a:extLst>
            </p:cNvPr>
            <p:cNvGrpSpPr/>
            <p:nvPr/>
          </p:nvGrpSpPr>
          <p:grpSpPr>
            <a:xfrm>
              <a:off x="7549199" y="0"/>
              <a:ext cx="10738801" cy="10291763"/>
              <a:chOff x="7549199" y="0"/>
              <a:chExt cx="10738801" cy="10291763"/>
            </a:xfrm>
          </p:grpSpPr>
          <p:pic>
            <p:nvPicPr>
              <p:cNvPr id="12" name="Picture Placeholder 8" descr="A screenshot of a cell phone&#10;&#10;Description automatically generated">
                <a:extLst>
                  <a:ext uri="{FF2B5EF4-FFF2-40B4-BE49-F238E27FC236}">
                    <a16:creationId xmlns:a16="http://schemas.microsoft.com/office/drawing/2014/main" id="{95A0CFA8-E901-434D-9601-BFCF1CCBBF76}"/>
                  </a:ext>
                </a:extLst>
              </p:cNvPr>
              <p:cNvPicPr>
                <a:picLocks noChangeAspect="1"/>
              </p:cNvPicPr>
              <p:nvPr/>
            </p:nvPicPr>
            <p:blipFill>
              <a:blip r:embed="rId3">
                <a:extLst>
                  <a:ext uri="{28A0092B-C50C-407E-A947-70E740481C1C}">
                    <a14:useLocalDpi xmlns:a14="http://schemas.microsoft.com/office/drawing/2010/main" val="0"/>
                  </a:ext>
                </a:extLst>
              </a:blip>
              <a:srcRect l="27638" r="27638"/>
              <a:stretch>
                <a:fillRect/>
              </a:stretch>
            </p:blipFill>
            <p:spPr>
              <a:xfrm>
                <a:off x="7549199" y="0"/>
                <a:ext cx="10738801" cy="10291763"/>
              </a:xfrm>
              <a:prstGeom prst="rect">
                <a:avLst/>
              </a:prstGeom>
            </p:spPr>
          </p:pic>
          <p:pic>
            <p:nvPicPr>
              <p:cNvPr id="13" name="Picture 12">
                <a:extLst>
                  <a:ext uri="{FF2B5EF4-FFF2-40B4-BE49-F238E27FC236}">
                    <a16:creationId xmlns:a16="http://schemas.microsoft.com/office/drawing/2014/main" id="{4227FA14-3C9B-4B66-A8BA-4B64F21966E2}"/>
                  </a:ext>
                </a:extLst>
              </p:cNvPr>
              <p:cNvPicPr>
                <a:picLocks noChangeAspect="1"/>
              </p:cNvPicPr>
              <p:nvPr/>
            </p:nvPicPr>
            <p:blipFill>
              <a:blip r:embed="rId4"/>
              <a:stretch>
                <a:fillRect/>
              </a:stretch>
            </p:blipFill>
            <p:spPr>
              <a:xfrm>
                <a:off x="8075703" y="4097867"/>
                <a:ext cx="9401640" cy="5921904"/>
              </a:xfrm>
              <a:prstGeom prst="rect">
                <a:avLst/>
              </a:prstGeom>
            </p:spPr>
          </p:pic>
        </p:grpSp>
        <p:pic>
          <p:nvPicPr>
            <p:cNvPr id="11" name="Picture 10">
              <a:extLst>
                <a:ext uri="{FF2B5EF4-FFF2-40B4-BE49-F238E27FC236}">
                  <a16:creationId xmlns:a16="http://schemas.microsoft.com/office/drawing/2014/main" id="{DC20C2C7-8FF8-4DF6-9462-A3A3F61A9F0A}"/>
                </a:ext>
              </a:extLst>
            </p:cNvPr>
            <p:cNvPicPr>
              <a:picLocks noChangeAspect="1"/>
            </p:cNvPicPr>
            <p:nvPr/>
          </p:nvPicPr>
          <p:blipFill>
            <a:blip r:embed="rId5"/>
            <a:stretch>
              <a:fillRect/>
            </a:stretch>
          </p:blipFill>
          <p:spPr>
            <a:xfrm>
              <a:off x="7549199" y="2781300"/>
              <a:ext cx="10807258" cy="7505700"/>
            </a:xfrm>
            <a:prstGeom prst="rect">
              <a:avLst/>
            </a:prstGeom>
          </p:spPr>
        </p:pic>
      </p:grpSp>
    </p:spTree>
    <p:extLst>
      <p:ext uri="{BB962C8B-B14F-4D97-AF65-F5344CB8AC3E}">
        <p14:creationId xmlns:p14="http://schemas.microsoft.com/office/powerpoint/2010/main" val="3311985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B465-7968-44FF-9CD9-7254E2ABD32F}"/>
              </a:ext>
            </a:extLst>
          </p:cNvPr>
          <p:cNvSpPr>
            <a:spLocks noGrp="1"/>
          </p:cNvSpPr>
          <p:nvPr>
            <p:ph type="title"/>
          </p:nvPr>
        </p:nvSpPr>
        <p:spPr>
          <a:xfrm>
            <a:off x="538164" y="648002"/>
            <a:ext cx="17209293" cy="1471313"/>
          </a:xfrm>
        </p:spPr>
        <p:txBody>
          <a:bodyPr anchor="t">
            <a:normAutofit fontScale="90000"/>
          </a:bodyPr>
          <a:lstStyle/>
          <a:p>
            <a:r>
              <a:rPr lang="en-US" sz="6000" b="1" dirty="0"/>
              <a:t>Why reporting is important for Novo Nordisk Foundation</a:t>
            </a:r>
            <a:endParaRPr lang="da-DK" sz="6000" b="1" dirty="0"/>
          </a:p>
        </p:txBody>
      </p:sp>
      <p:sp>
        <p:nvSpPr>
          <p:cNvPr id="4" name="Slide Number Placeholder 3">
            <a:extLst>
              <a:ext uri="{FF2B5EF4-FFF2-40B4-BE49-F238E27FC236}">
                <a16:creationId xmlns:a16="http://schemas.microsoft.com/office/drawing/2014/main" id="{EFEA6569-E32B-4147-AD7F-BDB27F48BD02}"/>
              </a:ext>
            </a:extLst>
          </p:cNvPr>
          <p:cNvSpPr>
            <a:spLocks noGrp="1"/>
          </p:cNvSpPr>
          <p:nvPr>
            <p:ph type="sldNum" sz="quarter" idx="12"/>
          </p:nvPr>
        </p:nvSpPr>
        <p:spPr>
          <a:xfrm>
            <a:off x="17206686" y="9664913"/>
            <a:ext cx="541314" cy="251862"/>
          </a:xfrm>
        </p:spPr>
        <p:txBody>
          <a:bodyPr anchor="ctr">
            <a:normAutofit/>
          </a:bodyPr>
          <a:lstStyle/>
          <a:p>
            <a:pPr>
              <a:spcAft>
                <a:spcPts val="600"/>
              </a:spcAft>
            </a:pPr>
            <a:fld id="{4D833E3B-2778-42F4-9ABB-9F6DE98C7B48}" type="slidenum">
              <a:rPr lang="en-GB" smtClean="0"/>
              <a:pPr>
                <a:spcAft>
                  <a:spcPts val="600"/>
                </a:spcAft>
              </a:pPr>
              <a:t>6</a:t>
            </a:fld>
            <a:endParaRPr lang="en-GB"/>
          </a:p>
        </p:txBody>
      </p:sp>
      <p:sp>
        <p:nvSpPr>
          <p:cNvPr id="23" name="Flowchart: Manual Operation 22">
            <a:extLst>
              <a:ext uri="{FF2B5EF4-FFF2-40B4-BE49-F238E27FC236}">
                <a16:creationId xmlns:a16="http://schemas.microsoft.com/office/drawing/2014/main" id="{B7B6D645-BF44-43E5-AACA-DAF5E7AE7AF9}"/>
              </a:ext>
            </a:extLst>
          </p:cNvPr>
          <p:cNvSpPr>
            <a:spLocks noChangeAspect="1"/>
          </p:cNvSpPr>
          <p:nvPr/>
        </p:nvSpPr>
        <p:spPr>
          <a:xfrm flipH="1" flipV="1">
            <a:off x="7917302" y="5753141"/>
            <a:ext cx="7743119" cy="2008394"/>
          </a:xfrm>
          <a:prstGeom prst="flowChartManualOperation">
            <a:avLst/>
          </a:prstGeom>
          <a:solidFill>
            <a:schemeClr val="bg1"/>
          </a:solidFill>
          <a:ln>
            <a:solidFill>
              <a:srgbClr val="00196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endParaRPr lang="da-DK" sz="1400" err="1"/>
          </a:p>
        </p:txBody>
      </p:sp>
      <p:sp>
        <p:nvSpPr>
          <p:cNvPr id="27" name="TextBox 26">
            <a:extLst>
              <a:ext uri="{FF2B5EF4-FFF2-40B4-BE49-F238E27FC236}">
                <a16:creationId xmlns:a16="http://schemas.microsoft.com/office/drawing/2014/main" id="{804551BC-6131-4983-A60A-6814DB758828}"/>
              </a:ext>
            </a:extLst>
          </p:cNvPr>
          <p:cNvSpPr txBox="1"/>
          <p:nvPr/>
        </p:nvSpPr>
        <p:spPr>
          <a:xfrm>
            <a:off x="2019301" y="3242477"/>
            <a:ext cx="7357128" cy="1166153"/>
          </a:xfrm>
          <a:prstGeom prst="rect">
            <a:avLst/>
          </a:prstGeom>
          <a:noFill/>
        </p:spPr>
        <p:txBody>
          <a:bodyPr wrap="square" lIns="0" tIns="0" rIns="0" bIns="0" rtlCol="0">
            <a:spAutoFit/>
          </a:bodyPr>
          <a:lstStyle/>
          <a:p>
            <a:pPr>
              <a:lnSpc>
                <a:spcPct val="107000"/>
              </a:lnSpc>
              <a:spcBef>
                <a:spcPts val="600"/>
              </a:spcBef>
              <a:spcAft>
                <a:spcPts val="600"/>
              </a:spcAft>
            </a:pPr>
            <a:r>
              <a:rPr lang="en-US" sz="2400" dirty="0">
                <a:solidFill>
                  <a:schemeClr val="tx2"/>
                </a:solidFill>
              </a:rPr>
              <a:t>We support an </a:t>
            </a:r>
            <a:r>
              <a:rPr lang="en-US" sz="2400" b="1" u="sng" dirty="0">
                <a:solidFill>
                  <a:schemeClr val="tx2"/>
                </a:solidFill>
              </a:rPr>
              <a:t>informed decision </a:t>
            </a:r>
            <a:r>
              <a:rPr lang="en-US" sz="2400" dirty="0">
                <a:solidFill>
                  <a:schemeClr val="tx2"/>
                </a:solidFill>
              </a:rPr>
              <a:t>process (what works and what does not) used for advocacy towards research funding.</a:t>
            </a:r>
          </a:p>
        </p:txBody>
      </p:sp>
      <p:sp>
        <p:nvSpPr>
          <p:cNvPr id="28" name="TextBox 27">
            <a:extLst>
              <a:ext uri="{FF2B5EF4-FFF2-40B4-BE49-F238E27FC236}">
                <a16:creationId xmlns:a16="http://schemas.microsoft.com/office/drawing/2014/main" id="{853CEDFD-F3D2-4CDA-8C65-1969244250BE}"/>
              </a:ext>
            </a:extLst>
          </p:cNvPr>
          <p:cNvSpPr txBox="1"/>
          <p:nvPr/>
        </p:nvSpPr>
        <p:spPr>
          <a:xfrm>
            <a:off x="2019301" y="6150953"/>
            <a:ext cx="6049825" cy="1166153"/>
          </a:xfrm>
          <a:prstGeom prst="rect">
            <a:avLst/>
          </a:prstGeom>
          <a:noFill/>
        </p:spPr>
        <p:txBody>
          <a:bodyPr wrap="square" lIns="0" tIns="0" rIns="0" bIns="0" rtlCol="0" anchor="t">
            <a:spAutoFit/>
          </a:bodyPr>
          <a:lstStyle/>
          <a:p>
            <a:pPr>
              <a:lnSpc>
                <a:spcPct val="107000"/>
              </a:lnSpc>
              <a:spcBef>
                <a:spcPts val="600"/>
              </a:spcBef>
              <a:spcAft>
                <a:spcPts val="600"/>
              </a:spcAft>
            </a:pPr>
            <a:r>
              <a:rPr lang="en-US" sz="2400">
                <a:solidFill>
                  <a:schemeClr val="tx2"/>
                </a:solidFill>
              </a:rPr>
              <a:t>We support and facilitate </a:t>
            </a:r>
            <a:r>
              <a:rPr lang="en-US" sz="2400" b="1" u="sng">
                <a:solidFill>
                  <a:schemeClr val="tx2"/>
                </a:solidFill>
              </a:rPr>
              <a:t>evaluation and learning </a:t>
            </a:r>
            <a:r>
              <a:rPr lang="en-US" sz="2400">
                <a:solidFill>
                  <a:schemeClr val="tx2"/>
                </a:solidFill>
              </a:rPr>
              <a:t>in the organization that supports impact management. </a:t>
            </a:r>
          </a:p>
        </p:txBody>
      </p:sp>
      <p:sp>
        <p:nvSpPr>
          <p:cNvPr id="30" name="TextBox 29">
            <a:extLst>
              <a:ext uri="{FF2B5EF4-FFF2-40B4-BE49-F238E27FC236}">
                <a16:creationId xmlns:a16="http://schemas.microsoft.com/office/drawing/2014/main" id="{5F39D72F-3380-42D5-9B4F-5729E4954572}"/>
              </a:ext>
            </a:extLst>
          </p:cNvPr>
          <p:cNvSpPr txBox="1"/>
          <p:nvPr/>
        </p:nvSpPr>
        <p:spPr>
          <a:xfrm>
            <a:off x="10592529" y="6029714"/>
            <a:ext cx="2428496" cy="313099"/>
          </a:xfrm>
          <a:prstGeom prst="rect">
            <a:avLst/>
          </a:prstGeom>
          <a:noFill/>
        </p:spPr>
        <p:txBody>
          <a:bodyPr wrap="square" lIns="0" tIns="0" rIns="0" bIns="0" rtlCol="0">
            <a:spAutoFit/>
          </a:bodyPr>
          <a:lstStyle/>
          <a:p>
            <a:pPr algn="ctr">
              <a:lnSpc>
                <a:spcPct val="107000"/>
              </a:lnSpc>
              <a:spcBef>
                <a:spcPts val="600"/>
              </a:spcBef>
              <a:spcAft>
                <a:spcPts val="600"/>
              </a:spcAft>
            </a:pPr>
            <a:r>
              <a:rPr lang="en-US" sz="2000" b="1">
                <a:solidFill>
                  <a:schemeClr val="tx2"/>
                </a:solidFill>
              </a:rPr>
              <a:t>Program areas</a:t>
            </a:r>
          </a:p>
        </p:txBody>
      </p:sp>
      <p:sp>
        <p:nvSpPr>
          <p:cNvPr id="31" name="Isosceles Triangle 30">
            <a:extLst>
              <a:ext uri="{FF2B5EF4-FFF2-40B4-BE49-F238E27FC236}">
                <a16:creationId xmlns:a16="http://schemas.microsoft.com/office/drawing/2014/main" id="{87C3D833-538F-4E08-995E-BDD3471A7785}"/>
              </a:ext>
            </a:extLst>
          </p:cNvPr>
          <p:cNvSpPr>
            <a:spLocks noChangeAspect="1"/>
          </p:cNvSpPr>
          <p:nvPr/>
        </p:nvSpPr>
        <p:spPr>
          <a:xfrm>
            <a:off x="10220400" y="2748659"/>
            <a:ext cx="3136920" cy="1969535"/>
          </a:xfrm>
          <a:prstGeom prst="triangle">
            <a:avLst/>
          </a:prstGeom>
          <a:solidFill>
            <a:schemeClr val="bg1"/>
          </a:solidFill>
          <a:ln>
            <a:solidFill>
              <a:srgbClr val="00196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err="1">
                <a:solidFill>
                  <a:srgbClr val="001965"/>
                </a:solidFill>
              </a:rPr>
              <a:t>BoD</a:t>
            </a:r>
            <a:r>
              <a:rPr lang="en-US" sz="2000" b="1">
                <a:solidFill>
                  <a:srgbClr val="001965"/>
                </a:solidFill>
              </a:rPr>
              <a:t> </a:t>
            </a:r>
          </a:p>
          <a:p>
            <a:pPr algn="ctr"/>
            <a:r>
              <a:rPr lang="en-US" sz="2000" b="1">
                <a:solidFill>
                  <a:srgbClr val="001965"/>
                </a:solidFill>
              </a:rPr>
              <a:t>CEO office</a:t>
            </a:r>
            <a:r>
              <a:rPr lang="en-US" sz="2000">
                <a:solidFill>
                  <a:srgbClr val="001965"/>
                </a:solidFill>
              </a:rPr>
              <a:t> </a:t>
            </a:r>
          </a:p>
        </p:txBody>
      </p:sp>
      <p:sp>
        <p:nvSpPr>
          <p:cNvPr id="3" name="Trapezoid 2">
            <a:extLst>
              <a:ext uri="{FF2B5EF4-FFF2-40B4-BE49-F238E27FC236}">
                <a16:creationId xmlns:a16="http://schemas.microsoft.com/office/drawing/2014/main" id="{A7C7A537-82C1-4475-9381-9795EDFC11B1}"/>
              </a:ext>
            </a:extLst>
          </p:cNvPr>
          <p:cNvSpPr/>
          <p:nvPr/>
        </p:nvSpPr>
        <p:spPr>
          <a:xfrm>
            <a:off x="9524306" y="4813028"/>
            <a:ext cx="4529108" cy="820428"/>
          </a:xfrm>
          <a:prstGeom prst="trapezoid">
            <a:avLst>
              <a:gd name="adj" fmla="val 80134"/>
            </a:avLst>
          </a:prstGeom>
          <a:solidFill>
            <a:schemeClr val="bg1"/>
          </a:solidFill>
          <a:ln>
            <a:solidFill>
              <a:srgbClr val="00196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US" sz="2000" b="1">
                <a:solidFill>
                  <a:srgbClr val="001965"/>
                </a:solidFill>
              </a:rPr>
              <a:t>External stakeholders</a:t>
            </a:r>
            <a:endParaRPr lang="en-US" sz="1601" b="1">
              <a:solidFill>
                <a:srgbClr val="001965"/>
              </a:solidFill>
            </a:endParaRPr>
          </a:p>
        </p:txBody>
      </p:sp>
      <p:sp>
        <p:nvSpPr>
          <p:cNvPr id="32" name="Trapezoid 31">
            <a:extLst>
              <a:ext uri="{FF2B5EF4-FFF2-40B4-BE49-F238E27FC236}">
                <a16:creationId xmlns:a16="http://schemas.microsoft.com/office/drawing/2014/main" id="{8E9C9470-89E6-4641-95DB-4140F76B7582}"/>
              </a:ext>
            </a:extLst>
          </p:cNvPr>
          <p:cNvSpPr/>
          <p:nvPr/>
        </p:nvSpPr>
        <p:spPr>
          <a:xfrm>
            <a:off x="7111719" y="7881222"/>
            <a:ext cx="9354281" cy="938067"/>
          </a:xfrm>
          <a:prstGeom prst="trapezoid">
            <a:avLst>
              <a:gd name="adj" fmla="val 82419"/>
            </a:avLst>
          </a:prstGeom>
          <a:solidFill>
            <a:schemeClr val="bg1"/>
          </a:solidFill>
          <a:ln>
            <a:solidFill>
              <a:srgbClr val="00196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Bef>
                <a:spcPts val="600"/>
              </a:spcBef>
              <a:spcAft>
                <a:spcPts val="600"/>
              </a:spcAft>
            </a:pPr>
            <a:r>
              <a:rPr lang="en-US" sz="2000" b="1" dirty="0">
                <a:solidFill>
                  <a:srgbClr val="001965"/>
                </a:solidFill>
              </a:rPr>
              <a:t>Grant holders</a:t>
            </a:r>
            <a:endParaRPr lang="en-US" sz="1601" b="1" dirty="0">
              <a:solidFill>
                <a:srgbClr val="001965"/>
              </a:solidFill>
            </a:endParaRPr>
          </a:p>
        </p:txBody>
      </p:sp>
      <p:sp>
        <p:nvSpPr>
          <p:cNvPr id="33" name="TextBox 32">
            <a:extLst>
              <a:ext uri="{FF2B5EF4-FFF2-40B4-BE49-F238E27FC236}">
                <a16:creationId xmlns:a16="http://schemas.microsoft.com/office/drawing/2014/main" id="{8A818DDB-8918-4932-BA86-34D04CC71ABE}"/>
              </a:ext>
            </a:extLst>
          </p:cNvPr>
          <p:cNvSpPr txBox="1"/>
          <p:nvPr/>
        </p:nvSpPr>
        <p:spPr>
          <a:xfrm>
            <a:off x="2019301" y="7764806"/>
            <a:ext cx="4438457" cy="1166153"/>
          </a:xfrm>
          <a:prstGeom prst="rect">
            <a:avLst/>
          </a:prstGeom>
          <a:noFill/>
        </p:spPr>
        <p:txBody>
          <a:bodyPr wrap="square" lIns="0" tIns="0" rIns="0" bIns="0" rtlCol="0">
            <a:spAutoFit/>
          </a:bodyPr>
          <a:lstStyle/>
          <a:p>
            <a:pPr>
              <a:lnSpc>
                <a:spcPct val="107000"/>
              </a:lnSpc>
              <a:spcBef>
                <a:spcPts val="600"/>
              </a:spcBef>
              <a:spcAft>
                <a:spcPts val="600"/>
              </a:spcAft>
            </a:pPr>
            <a:r>
              <a:rPr lang="en-US" sz="2400" dirty="0">
                <a:solidFill>
                  <a:schemeClr val="tx2"/>
                </a:solidFill>
              </a:rPr>
              <a:t>We circle back input, output and outcome data to the grant holder to facilitate </a:t>
            </a:r>
            <a:r>
              <a:rPr lang="en-US" sz="2400" b="1" u="sng" dirty="0">
                <a:solidFill>
                  <a:schemeClr val="tx2"/>
                </a:solidFill>
              </a:rPr>
              <a:t>learning</a:t>
            </a:r>
            <a:r>
              <a:rPr lang="en-US" sz="2400" dirty="0">
                <a:solidFill>
                  <a:schemeClr val="tx2"/>
                </a:solidFill>
              </a:rPr>
              <a:t>.</a:t>
            </a:r>
          </a:p>
        </p:txBody>
      </p:sp>
      <p:grpSp>
        <p:nvGrpSpPr>
          <p:cNvPr id="6" name="Group 5">
            <a:extLst>
              <a:ext uri="{FF2B5EF4-FFF2-40B4-BE49-F238E27FC236}">
                <a16:creationId xmlns:a16="http://schemas.microsoft.com/office/drawing/2014/main" id="{82774D73-6CBD-4576-BF47-1CE170153A67}"/>
              </a:ext>
            </a:extLst>
          </p:cNvPr>
          <p:cNvGrpSpPr/>
          <p:nvPr/>
        </p:nvGrpSpPr>
        <p:grpSpPr>
          <a:xfrm>
            <a:off x="8966857" y="6835510"/>
            <a:ext cx="5643987" cy="546722"/>
            <a:chOff x="9796517" y="6698349"/>
            <a:chExt cx="5643991" cy="546721"/>
          </a:xfrm>
        </p:grpSpPr>
        <p:grpSp>
          <p:nvGrpSpPr>
            <p:cNvPr id="36" name="Group 35">
              <a:extLst>
                <a:ext uri="{FF2B5EF4-FFF2-40B4-BE49-F238E27FC236}">
                  <a16:creationId xmlns:a16="http://schemas.microsoft.com/office/drawing/2014/main" id="{AECC1D83-15C8-4BDA-87F7-CE3CC09E57B8}"/>
                </a:ext>
              </a:extLst>
            </p:cNvPr>
            <p:cNvGrpSpPr>
              <a:grpSpLocks/>
            </p:cNvGrpSpPr>
            <p:nvPr/>
          </p:nvGrpSpPr>
          <p:grpSpPr>
            <a:xfrm>
              <a:off x="10524186" y="6698349"/>
              <a:ext cx="545168" cy="544392"/>
              <a:chOff x="9740899" y="3067139"/>
              <a:chExt cx="1114425" cy="1112838"/>
            </a:xfrm>
          </p:grpSpPr>
          <p:sp>
            <p:nvSpPr>
              <p:cNvPr id="40" name="Oval 76">
                <a:extLst>
                  <a:ext uri="{FF2B5EF4-FFF2-40B4-BE49-F238E27FC236}">
                    <a16:creationId xmlns:a16="http://schemas.microsoft.com/office/drawing/2014/main" id="{AE523929-0D67-4A02-AA95-BFAD8D376514}"/>
                  </a:ext>
                </a:extLst>
              </p:cNvPr>
              <p:cNvSpPr>
                <a:spLocks noChangeArrowheads="1"/>
              </p:cNvSpPr>
              <p:nvPr/>
            </p:nvSpPr>
            <p:spPr bwMode="auto">
              <a:xfrm>
                <a:off x="9740899" y="3067139"/>
                <a:ext cx="1114425" cy="1112838"/>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41" name="Freeform 77">
                <a:extLst>
                  <a:ext uri="{FF2B5EF4-FFF2-40B4-BE49-F238E27FC236}">
                    <a16:creationId xmlns:a16="http://schemas.microsoft.com/office/drawing/2014/main" id="{3D205D2A-233F-4C57-B7DF-51E25D6C3C8C}"/>
                  </a:ext>
                </a:extLst>
              </p:cNvPr>
              <p:cNvSpPr>
                <a:spLocks noEditPoints="1"/>
              </p:cNvSpPr>
              <p:nvPr/>
            </p:nvSpPr>
            <p:spPr bwMode="auto">
              <a:xfrm>
                <a:off x="9967912" y="3641814"/>
                <a:ext cx="398462" cy="287338"/>
              </a:xfrm>
              <a:custGeom>
                <a:avLst/>
                <a:gdLst>
                  <a:gd name="T0" fmla="*/ 73 w 100"/>
                  <a:gd name="T1" fmla="*/ 28 h 72"/>
                  <a:gd name="T2" fmla="*/ 91 w 100"/>
                  <a:gd name="T3" fmla="*/ 27 h 72"/>
                  <a:gd name="T4" fmla="*/ 100 w 100"/>
                  <a:gd name="T5" fmla="*/ 18 h 72"/>
                  <a:gd name="T6" fmla="*/ 90 w 100"/>
                  <a:gd name="T7" fmla="*/ 8 h 72"/>
                  <a:gd name="T8" fmla="*/ 76 w 100"/>
                  <a:gd name="T9" fmla="*/ 9 h 72"/>
                  <a:gd name="T10" fmla="*/ 70 w 100"/>
                  <a:gd name="T11" fmla="*/ 8 h 72"/>
                  <a:gd name="T12" fmla="*/ 34 w 100"/>
                  <a:gd name="T13" fmla="*/ 11 h 72"/>
                  <a:gd name="T14" fmla="*/ 25 w 100"/>
                  <a:gd name="T15" fmla="*/ 19 h 72"/>
                  <a:gd name="T16" fmla="*/ 20 w 100"/>
                  <a:gd name="T17" fmla="*/ 23 h 72"/>
                  <a:gd name="T18" fmla="*/ 8 w 100"/>
                  <a:gd name="T19" fmla="*/ 38 h 72"/>
                  <a:gd name="T20" fmla="*/ 14 w 100"/>
                  <a:gd name="T21" fmla="*/ 34 h 72"/>
                  <a:gd name="T22" fmla="*/ 0 w 100"/>
                  <a:gd name="T23" fmla="*/ 26 h 72"/>
                  <a:gd name="T24" fmla="*/ 15 w 100"/>
                  <a:gd name="T25" fmla="*/ 16 h 72"/>
                  <a:gd name="T26" fmla="*/ 45 w 100"/>
                  <a:gd name="T27" fmla="*/ 62 h 72"/>
                  <a:gd name="T28" fmla="*/ 30 w 100"/>
                  <a:gd name="T2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72">
                    <a:moveTo>
                      <a:pt x="73" y="28"/>
                    </a:moveTo>
                    <a:cubicBezTo>
                      <a:pt x="91" y="27"/>
                      <a:pt x="91" y="27"/>
                      <a:pt x="91" y="27"/>
                    </a:cubicBezTo>
                    <a:cubicBezTo>
                      <a:pt x="96" y="26"/>
                      <a:pt x="100" y="22"/>
                      <a:pt x="100" y="18"/>
                    </a:cubicBezTo>
                    <a:cubicBezTo>
                      <a:pt x="100" y="12"/>
                      <a:pt x="96" y="8"/>
                      <a:pt x="90" y="8"/>
                    </a:cubicBezTo>
                    <a:cubicBezTo>
                      <a:pt x="76" y="9"/>
                      <a:pt x="76" y="9"/>
                      <a:pt x="76" y="9"/>
                    </a:cubicBezTo>
                    <a:cubicBezTo>
                      <a:pt x="74" y="9"/>
                      <a:pt x="71" y="8"/>
                      <a:pt x="70" y="8"/>
                    </a:cubicBezTo>
                    <a:cubicBezTo>
                      <a:pt x="62" y="0"/>
                      <a:pt x="44" y="0"/>
                      <a:pt x="34" y="11"/>
                    </a:cubicBezTo>
                    <a:cubicBezTo>
                      <a:pt x="25" y="19"/>
                      <a:pt x="25" y="19"/>
                      <a:pt x="25" y="19"/>
                    </a:cubicBezTo>
                    <a:cubicBezTo>
                      <a:pt x="20" y="23"/>
                      <a:pt x="20" y="23"/>
                      <a:pt x="20" y="23"/>
                    </a:cubicBezTo>
                    <a:moveTo>
                      <a:pt x="8" y="38"/>
                    </a:moveTo>
                    <a:cubicBezTo>
                      <a:pt x="14" y="34"/>
                      <a:pt x="14" y="34"/>
                      <a:pt x="14" y="34"/>
                    </a:cubicBezTo>
                    <a:moveTo>
                      <a:pt x="0" y="26"/>
                    </a:moveTo>
                    <a:cubicBezTo>
                      <a:pt x="15" y="16"/>
                      <a:pt x="15" y="16"/>
                      <a:pt x="15" y="16"/>
                    </a:cubicBezTo>
                    <a:cubicBezTo>
                      <a:pt x="45" y="62"/>
                      <a:pt x="45" y="62"/>
                      <a:pt x="45" y="62"/>
                    </a:cubicBezTo>
                    <a:cubicBezTo>
                      <a:pt x="30" y="72"/>
                      <a:pt x="30" y="72"/>
                      <a:pt x="30" y="72"/>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42" name="Freeform 78">
                <a:extLst>
                  <a:ext uri="{FF2B5EF4-FFF2-40B4-BE49-F238E27FC236}">
                    <a16:creationId xmlns:a16="http://schemas.microsoft.com/office/drawing/2014/main" id="{A67B5B48-C962-4146-B924-9C9C82EF2BF7}"/>
                  </a:ext>
                </a:extLst>
              </p:cNvPr>
              <p:cNvSpPr>
                <a:spLocks/>
              </p:cNvSpPr>
              <p:nvPr/>
            </p:nvSpPr>
            <p:spPr bwMode="auto">
              <a:xfrm>
                <a:off x="10128249" y="3673564"/>
                <a:ext cx="417512" cy="187325"/>
              </a:xfrm>
              <a:custGeom>
                <a:avLst/>
                <a:gdLst>
                  <a:gd name="T0" fmla="*/ 0 w 105"/>
                  <a:gd name="T1" fmla="*/ 47 h 47"/>
                  <a:gd name="T2" fmla="*/ 12 w 105"/>
                  <a:gd name="T3" fmla="*/ 40 h 47"/>
                  <a:gd name="T4" fmla="*/ 49 w 105"/>
                  <a:gd name="T5" fmla="*/ 39 h 47"/>
                  <a:gd name="T6" fmla="*/ 74 w 105"/>
                  <a:gd name="T7" fmla="*/ 30 h 47"/>
                  <a:gd name="T8" fmla="*/ 95 w 105"/>
                  <a:gd name="T9" fmla="*/ 17 h 47"/>
                  <a:gd name="T10" fmla="*/ 99 w 105"/>
                  <a:gd name="T11" fmla="*/ 14 h 47"/>
                  <a:gd name="T12" fmla="*/ 105 w 105"/>
                  <a:gd name="T13" fmla="*/ 10 h 47"/>
                  <a:gd name="T14" fmla="*/ 87 w 105"/>
                  <a:gd name="T15" fmla="*/ 4 h 47"/>
                  <a:gd name="T16" fmla="*/ 82 w 105"/>
                  <a:gd name="T17" fmla="*/ 7 h 47"/>
                  <a:gd name="T18" fmla="*/ 59 w 105"/>
                  <a:gd name="T19"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7">
                    <a:moveTo>
                      <a:pt x="0" y="47"/>
                    </a:moveTo>
                    <a:cubicBezTo>
                      <a:pt x="12" y="40"/>
                      <a:pt x="12" y="40"/>
                      <a:pt x="12" y="40"/>
                    </a:cubicBezTo>
                    <a:cubicBezTo>
                      <a:pt x="49" y="39"/>
                      <a:pt x="49" y="39"/>
                      <a:pt x="49" y="39"/>
                    </a:cubicBezTo>
                    <a:cubicBezTo>
                      <a:pt x="61" y="39"/>
                      <a:pt x="63" y="36"/>
                      <a:pt x="74" y="30"/>
                    </a:cubicBezTo>
                    <a:cubicBezTo>
                      <a:pt x="80" y="26"/>
                      <a:pt x="89" y="21"/>
                      <a:pt x="95" y="17"/>
                    </a:cubicBezTo>
                    <a:cubicBezTo>
                      <a:pt x="99" y="14"/>
                      <a:pt x="99" y="14"/>
                      <a:pt x="99" y="14"/>
                    </a:cubicBezTo>
                    <a:cubicBezTo>
                      <a:pt x="101" y="13"/>
                      <a:pt x="104" y="11"/>
                      <a:pt x="105" y="10"/>
                    </a:cubicBezTo>
                    <a:cubicBezTo>
                      <a:pt x="101" y="3"/>
                      <a:pt x="95" y="0"/>
                      <a:pt x="87" y="4"/>
                    </a:cubicBezTo>
                    <a:cubicBezTo>
                      <a:pt x="86" y="5"/>
                      <a:pt x="84" y="6"/>
                      <a:pt x="82" y="7"/>
                    </a:cubicBezTo>
                    <a:cubicBezTo>
                      <a:pt x="66" y="12"/>
                      <a:pt x="59" y="13"/>
                      <a:pt x="59" y="13"/>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43" name="Freeform 79">
                <a:extLst>
                  <a:ext uri="{FF2B5EF4-FFF2-40B4-BE49-F238E27FC236}">
                    <a16:creationId xmlns:a16="http://schemas.microsoft.com/office/drawing/2014/main" id="{18BB8AA8-0363-46CC-8644-0A17459C3D2E}"/>
                  </a:ext>
                </a:extLst>
              </p:cNvPr>
              <p:cNvSpPr>
                <a:spLocks noEditPoints="1"/>
              </p:cNvSpPr>
              <p:nvPr/>
            </p:nvSpPr>
            <p:spPr bwMode="auto">
              <a:xfrm>
                <a:off x="10123487" y="3259226"/>
                <a:ext cx="374650" cy="358775"/>
              </a:xfrm>
              <a:custGeom>
                <a:avLst/>
                <a:gdLst>
                  <a:gd name="T0" fmla="*/ 36 w 94"/>
                  <a:gd name="T1" fmla="*/ 53 h 90"/>
                  <a:gd name="T2" fmla="*/ 36 w 94"/>
                  <a:gd name="T3" fmla="*/ 36 h 90"/>
                  <a:gd name="T4" fmla="*/ 52 w 94"/>
                  <a:gd name="T5" fmla="*/ 36 h 90"/>
                  <a:gd name="T6" fmla="*/ 67 w 94"/>
                  <a:gd name="T7" fmla="*/ 36 h 90"/>
                  <a:gd name="T8" fmla="*/ 67 w 94"/>
                  <a:gd name="T9" fmla="*/ 53 h 90"/>
                  <a:gd name="T10" fmla="*/ 52 w 94"/>
                  <a:gd name="T11" fmla="*/ 68 h 90"/>
                  <a:gd name="T12" fmla="*/ 36 w 94"/>
                  <a:gd name="T13" fmla="*/ 53 h 90"/>
                  <a:gd name="T14" fmla="*/ 20 w 94"/>
                  <a:gd name="T15" fmla="*/ 51 h 90"/>
                  <a:gd name="T16" fmla="*/ 13 w 94"/>
                  <a:gd name="T17" fmla="*/ 64 h 90"/>
                  <a:gd name="T18" fmla="*/ 0 w 94"/>
                  <a:gd name="T19" fmla="*/ 57 h 90"/>
                  <a:gd name="T20" fmla="*/ 65 w 94"/>
                  <a:gd name="T21" fmla="*/ 20 h 90"/>
                  <a:gd name="T22" fmla="*/ 58 w 94"/>
                  <a:gd name="T23" fmla="*/ 7 h 90"/>
                  <a:gd name="T24" fmla="*/ 70 w 94"/>
                  <a:gd name="T25" fmla="*/ 0 h 90"/>
                  <a:gd name="T26" fmla="*/ 70 w 94"/>
                  <a:gd name="T27" fmla="*/ 74 h 90"/>
                  <a:gd name="T28" fmla="*/ 85 w 94"/>
                  <a:gd name="T29" fmla="*/ 74 h 90"/>
                  <a:gd name="T30" fmla="*/ 85 w 94"/>
                  <a:gd name="T31" fmla="*/ 89 h 90"/>
                  <a:gd name="T32" fmla="*/ 46 w 94"/>
                  <a:gd name="T33" fmla="*/ 7 h 90"/>
                  <a:gd name="T34" fmla="*/ 10 w 94"/>
                  <a:gd name="T35" fmla="*/ 49 h 90"/>
                  <a:gd name="T36" fmla="*/ 13 w 94"/>
                  <a:gd name="T37" fmla="*/ 64 h 90"/>
                  <a:gd name="T38" fmla="*/ 19 w 94"/>
                  <a:gd name="T39" fmla="*/ 74 h 90"/>
                  <a:gd name="T40" fmla="*/ 52 w 94"/>
                  <a:gd name="T41" fmla="*/ 90 h 90"/>
                  <a:gd name="T42" fmla="*/ 85 w 94"/>
                  <a:gd name="T43" fmla="*/ 74 h 90"/>
                  <a:gd name="T44" fmla="*/ 91 w 94"/>
                  <a:gd name="T45" fmla="*/ 64 h 90"/>
                  <a:gd name="T46" fmla="*/ 94 w 94"/>
                  <a:gd name="T47" fmla="*/ 49 h 90"/>
                  <a:gd name="T48" fmla="*/ 58 w 94"/>
                  <a:gd name="T49"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0">
                    <a:moveTo>
                      <a:pt x="36" y="53"/>
                    </a:moveTo>
                    <a:cubicBezTo>
                      <a:pt x="31" y="48"/>
                      <a:pt x="31" y="41"/>
                      <a:pt x="36" y="36"/>
                    </a:cubicBezTo>
                    <a:cubicBezTo>
                      <a:pt x="40" y="32"/>
                      <a:pt x="47" y="32"/>
                      <a:pt x="52" y="36"/>
                    </a:cubicBezTo>
                    <a:cubicBezTo>
                      <a:pt x="56" y="32"/>
                      <a:pt x="63" y="32"/>
                      <a:pt x="67" y="36"/>
                    </a:cubicBezTo>
                    <a:cubicBezTo>
                      <a:pt x="72" y="41"/>
                      <a:pt x="72" y="48"/>
                      <a:pt x="67" y="53"/>
                    </a:cubicBezTo>
                    <a:cubicBezTo>
                      <a:pt x="62" y="58"/>
                      <a:pt x="52" y="68"/>
                      <a:pt x="52" y="68"/>
                    </a:cubicBezTo>
                    <a:cubicBezTo>
                      <a:pt x="52" y="68"/>
                      <a:pt x="41" y="58"/>
                      <a:pt x="36" y="53"/>
                    </a:cubicBezTo>
                    <a:close/>
                    <a:moveTo>
                      <a:pt x="20" y="51"/>
                    </a:moveTo>
                    <a:cubicBezTo>
                      <a:pt x="13" y="64"/>
                      <a:pt x="13" y="64"/>
                      <a:pt x="13" y="64"/>
                    </a:cubicBezTo>
                    <a:cubicBezTo>
                      <a:pt x="0" y="57"/>
                      <a:pt x="0" y="57"/>
                      <a:pt x="0" y="57"/>
                    </a:cubicBezTo>
                    <a:moveTo>
                      <a:pt x="65" y="20"/>
                    </a:moveTo>
                    <a:cubicBezTo>
                      <a:pt x="58" y="7"/>
                      <a:pt x="58" y="7"/>
                      <a:pt x="58" y="7"/>
                    </a:cubicBezTo>
                    <a:cubicBezTo>
                      <a:pt x="70" y="0"/>
                      <a:pt x="70" y="0"/>
                      <a:pt x="70" y="0"/>
                    </a:cubicBezTo>
                    <a:moveTo>
                      <a:pt x="70" y="74"/>
                    </a:moveTo>
                    <a:cubicBezTo>
                      <a:pt x="85" y="74"/>
                      <a:pt x="85" y="74"/>
                      <a:pt x="85" y="74"/>
                    </a:cubicBezTo>
                    <a:cubicBezTo>
                      <a:pt x="85" y="89"/>
                      <a:pt x="85" y="89"/>
                      <a:pt x="85" y="89"/>
                    </a:cubicBezTo>
                    <a:moveTo>
                      <a:pt x="46" y="7"/>
                    </a:moveTo>
                    <a:cubicBezTo>
                      <a:pt x="26" y="10"/>
                      <a:pt x="10" y="27"/>
                      <a:pt x="10" y="49"/>
                    </a:cubicBezTo>
                    <a:cubicBezTo>
                      <a:pt x="10" y="54"/>
                      <a:pt x="11" y="59"/>
                      <a:pt x="13" y="64"/>
                    </a:cubicBezTo>
                    <a:moveTo>
                      <a:pt x="19" y="74"/>
                    </a:moveTo>
                    <a:cubicBezTo>
                      <a:pt x="27" y="84"/>
                      <a:pt x="38" y="90"/>
                      <a:pt x="52" y="90"/>
                    </a:cubicBezTo>
                    <a:cubicBezTo>
                      <a:pt x="65" y="90"/>
                      <a:pt x="77" y="84"/>
                      <a:pt x="85" y="74"/>
                    </a:cubicBezTo>
                    <a:moveTo>
                      <a:pt x="91" y="64"/>
                    </a:moveTo>
                    <a:cubicBezTo>
                      <a:pt x="93" y="59"/>
                      <a:pt x="94" y="54"/>
                      <a:pt x="94" y="49"/>
                    </a:cubicBezTo>
                    <a:cubicBezTo>
                      <a:pt x="94" y="27"/>
                      <a:pt x="78" y="10"/>
                      <a:pt x="58" y="7"/>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grpSp>
        <p:grpSp>
          <p:nvGrpSpPr>
            <p:cNvPr id="45" name="Group 44">
              <a:extLst>
                <a:ext uri="{FF2B5EF4-FFF2-40B4-BE49-F238E27FC236}">
                  <a16:creationId xmlns:a16="http://schemas.microsoft.com/office/drawing/2014/main" id="{392C3A1C-5C5B-4668-9175-4D25A3ADC3DA}"/>
                </a:ext>
              </a:extLst>
            </p:cNvPr>
            <p:cNvGrpSpPr/>
            <p:nvPr/>
          </p:nvGrpSpPr>
          <p:grpSpPr>
            <a:xfrm>
              <a:off x="11254185" y="6698349"/>
              <a:ext cx="545168" cy="544392"/>
              <a:chOff x="2862262" y="3067139"/>
              <a:chExt cx="1114425" cy="1112838"/>
            </a:xfrm>
          </p:grpSpPr>
          <p:sp>
            <p:nvSpPr>
              <p:cNvPr id="49" name="Oval 69">
                <a:extLst>
                  <a:ext uri="{FF2B5EF4-FFF2-40B4-BE49-F238E27FC236}">
                    <a16:creationId xmlns:a16="http://schemas.microsoft.com/office/drawing/2014/main" id="{C6AA101A-2DFD-4D37-ABA1-37DA89B5BF22}"/>
                  </a:ext>
                </a:extLst>
              </p:cNvPr>
              <p:cNvSpPr>
                <a:spLocks noChangeArrowheads="1"/>
              </p:cNvSpPr>
              <p:nvPr/>
            </p:nvSpPr>
            <p:spPr bwMode="auto">
              <a:xfrm>
                <a:off x="2862262" y="3067139"/>
                <a:ext cx="1114425" cy="1112838"/>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50" name="Freeform 70">
                <a:extLst>
                  <a:ext uri="{FF2B5EF4-FFF2-40B4-BE49-F238E27FC236}">
                    <a16:creationId xmlns:a16="http://schemas.microsoft.com/office/drawing/2014/main" id="{A033ED8B-2E73-4A15-8CAE-A46BFF052E2E}"/>
                  </a:ext>
                </a:extLst>
              </p:cNvPr>
              <p:cNvSpPr>
                <a:spLocks/>
              </p:cNvSpPr>
              <p:nvPr/>
            </p:nvSpPr>
            <p:spPr bwMode="auto">
              <a:xfrm>
                <a:off x="3148012" y="3278276"/>
                <a:ext cx="565150" cy="661988"/>
              </a:xfrm>
              <a:custGeom>
                <a:avLst/>
                <a:gdLst>
                  <a:gd name="T0" fmla="*/ 0 w 142"/>
                  <a:gd name="T1" fmla="*/ 151 h 166"/>
                  <a:gd name="T2" fmla="*/ 0 w 142"/>
                  <a:gd name="T3" fmla="*/ 68 h 166"/>
                  <a:gd name="T4" fmla="*/ 68 w 142"/>
                  <a:gd name="T5" fmla="*/ 0 h 166"/>
                  <a:gd name="T6" fmla="*/ 136 w 142"/>
                  <a:gd name="T7" fmla="*/ 56 h 166"/>
                  <a:gd name="T8" fmla="*/ 142 w 142"/>
                  <a:gd name="T9" fmla="*/ 109 h 166"/>
                  <a:gd name="T10" fmla="*/ 120 w 142"/>
                  <a:gd name="T11" fmla="*/ 109 h 166"/>
                  <a:gd name="T12" fmla="*/ 120 w 142"/>
                  <a:gd name="T13" fmla="*/ 144 h 166"/>
                  <a:gd name="T14" fmla="*/ 80 w 142"/>
                  <a:gd name="T15" fmla="*/ 144 h 166"/>
                  <a:gd name="T16" fmla="*/ 80 w 142"/>
                  <a:gd name="T17" fmla="*/ 166 h 166"/>
                  <a:gd name="T18" fmla="*/ 80 w 142"/>
                  <a:gd name="T19" fmla="*/ 144 h 166"/>
                  <a:gd name="T20" fmla="*/ 120 w 142"/>
                  <a:gd name="T21" fmla="*/ 144 h 166"/>
                  <a:gd name="T22" fmla="*/ 120 w 142"/>
                  <a:gd name="T23" fmla="*/ 109 h 166"/>
                  <a:gd name="T24" fmla="*/ 142 w 142"/>
                  <a:gd name="T25" fmla="*/ 109 h 166"/>
                  <a:gd name="T26" fmla="*/ 136 w 142"/>
                  <a:gd name="T27" fmla="*/ 56 h 166"/>
                  <a:gd name="T28" fmla="*/ 68 w 142"/>
                  <a:gd name="T29" fmla="*/ 0 h 166"/>
                  <a:gd name="T30" fmla="*/ 0 w 142"/>
                  <a:gd name="T31" fmla="*/ 68 h 166"/>
                  <a:gd name="T32" fmla="*/ 0 w 142"/>
                  <a:gd name="T33" fmla="*/ 15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66">
                    <a:moveTo>
                      <a:pt x="0" y="151"/>
                    </a:moveTo>
                    <a:cubicBezTo>
                      <a:pt x="0" y="68"/>
                      <a:pt x="0" y="68"/>
                      <a:pt x="0" y="68"/>
                    </a:cubicBezTo>
                    <a:cubicBezTo>
                      <a:pt x="0" y="31"/>
                      <a:pt x="31" y="0"/>
                      <a:pt x="68" y="0"/>
                    </a:cubicBezTo>
                    <a:cubicBezTo>
                      <a:pt x="102" y="0"/>
                      <a:pt x="130" y="24"/>
                      <a:pt x="136" y="56"/>
                    </a:cubicBezTo>
                    <a:cubicBezTo>
                      <a:pt x="142" y="109"/>
                      <a:pt x="142" y="109"/>
                      <a:pt x="142" y="109"/>
                    </a:cubicBezTo>
                    <a:cubicBezTo>
                      <a:pt x="120" y="109"/>
                      <a:pt x="120" y="109"/>
                      <a:pt x="120" y="109"/>
                    </a:cubicBezTo>
                    <a:cubicBezTo>
                      <a:pt x="120" y="144"/>
                      <a:pt x="120" y="144"/>
                      <a:pt x="120" y="144"/>
                    </a:cubicBezTo>
                    <a:cubicBezTo>
                      <a:pt x="80" y="144"/>
                      <a:pt x="80" y="144"/>
                      <a:pt x="80" y="144"/>
                    </a:cubicBezTo>
                    <a:cubicBezTo>
                      <a:pt x="80" y="166"/>
                      <a:pt x="80" y="166"/>
                      <a:pt x="80" y="166"/>
                    </a:cubicBezTo>
                    <a:cubicBezTo>
                      <a:pt x="80" y="144"/>
                      <a:pt x="80" y="144"/>
                      <a:pt x="80" y="144"/>
                    </a:cubicBezTo>
                    <a:cubicBezTo>
                      <a:pt x="120" y="144"/>
                      <a:pt x="120" y="144"/>
                      <a:pt x="120" y="144"/>
                    </a:cubicBezTo>
                    <a:cubicBezTo>
                      <a:pt x="120" y="109"/>
                      <a:pt x="120" y="109"/>
                      <a:pt x="120" y="109"/>
                    </a:cubicBezTo>
                    <a:cubicBezTo>
                      <a:pt x="142" y="109"/>
                      <a:pt x="142" y="109"/>
                      <a:pt x="142" y="109"/>
                    </a:cubicBezTo>
                    <a:cubicBezTo>
                      <a:pt x="136" y="56"/>
                      <a:pt x="136" y="56"/>
                      <a:pt x="136" y="56"/>
                    </a:cubicBezTo>
                    <a:cubicBezTo>
                      <a:pt x="130" y="24"/>
                      <a:pt x="102" y="0"/>
                      <a:pt x="68" y="0"/>
                    </a:cubicBezTo>
                    <a:cubicBezTo>
                      <a:pt x="31" y="0"/>
                      <a:pt x="0" y="31"/>
                      <a:pt x="0" y="68"/>
                    </a:cubicBezTo>
                    <a:lnTo>
                      <a:pt x="0" y="151"/>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51" name="Freeform 71">
                <a:extLst>
                  <a:ext uri="{FF2B5EF4-FFF2-40B4-BE49-F238E27FC236}">
                    <a16:creationId xmlns:a16="http://schemas.microsoft.com/office/drawing/2014/main" id="{1CA15E73-9E9A-4756-8968-FE877B2B2FBB}"/>
                  </a:ext>
                </a:extLst>
              </p:cNvPr>
              <p:cNvSpPr>
                <a:spLocks noEditPoints="1"/>
              </p:cNvSpPr>
              <p:nvPr/>
            </p:nvSpPr>
            <p:spPr bwMode="auto">
              <a:xfrm>
                <a:off x="3248025" y="3378289"/>
                <a:ext cx="338137" cy="311150"/>
              </a:xfrm>
              <a:custGeom>
                <a:avLst/>
                <a:gdLst>
                  <a:gd name="T0" fmla="*/ 70 w 85"/>
                  <a:gd name="T1" fmla="*/ 28 h 78"/>
                  <a:gd name="T2" fmla="*/ 77 w 85"/>
                  <a:gd name="T3" fmla="*/ 35 h 78"/>
                  <a:gd name="T4" fmla="*/ 77 w 85"/>
                  <a:gd name="T5" fmla="*/ 35 h 78"/>
                  <a:gd name="T6" fmla="*/ 66 w 85"/>
                  <a:gd name="T7" fmla="*/ 24 h 78"/>
                  <a:gd name="T8" fmla="*/ 17 w 85"/>
                  <a:gd name="T9" fmla="*/ 33 h 78"/>
                  <a:gd name="T10" fmla="*/ 17 w 85"/>
                  <a:gd name="T11" fmla="*/ 33 h 78"/>
                  <a:gd name="T12" fmla="*/ 11 w 85"/>
                  <a:gd name="T13" fmla="*/ 39 h 78"/>
                  <a:gd name="T14" fmla="*/ 42 w 85"/>
                  <a:gd name="T15" fmla="*/ 46 h 78"/>
                  <a:gd name="T16" fmla="*/ 42 w 85"/>
                  <a:gd name="T17" fmla="*/ 46 h 78"/>
                  <a:gd name="T18" fmla="*/ 36 w 85"/>
                  <a:gd name="T19" fmla="*/ 48 h 78"/>
                  <a:gd name="T20" fmla="*/ 42 w 85"/>
                  <a:gd name="T21" fmla="*/ 41 h 78"/>
                  <a:gd name="T22" fmla="*/ 42 w 85"/>
                  <a:gd name="T23" fmla="*/ 41 h 78"/>
                  <a:gd name="T24" fmla="*/ 61 w 85"/>
                  <a:gd name="T25" fmla="*/ 40 h 78"/>
                  <a:gd name="T26" fmla="*/ 39 w 85"/>
                  <a:gd name="T27" fmla="*/ 38 h 78"/>
                  <a:gd name="T28" fmla="*/ 61 w 85"/>
                  <a:gd name="T29" fmla="*/ 40 h 78"/>
                  <a:gd name="T30" fmla="*/ 33 w 85"/>
                  <a:gd name="T31" fmla="*/ 74 h 78"/>
                  <a:gd name="T32" fmla="*/ 35 w 85"/>
                  <a:gd name="T33" fmla="*/ 66 h 78"/>
                  <a:gd name="T34" fmla="*/ 35 w 85"/>
                  <a:gd name="T35" fmla="*/ 66 h 78"/>
                  <a:gd name="T36" fmla="*/ 33 w 85"/>
                  <a:gd name="T37" fmla="*/ 74 h 78"/>
                  <a:gd name="T38" fmla="*/ 24 w 85"/>
                  <a:gd name="T39" fmla="*/ 61 h 78"/>
                  <a:gd name="T40" fmla="*/ 31 w 85"/>
                  <a:gd name="T41" fmla="*/ 52 h 78"/>
                  <a:gd name="T42" fmla="*/ 4 w 85"/>
                  <a:gd name="T43" fmla="*/ 53 h 78"/>
                  <a:gd name="T44" fmla="*/ 4 w 85"/>
                  <a:gd name="T45" fmla="*/ 53 h 78"/>
                  <a:gd name="T46" fmla="*/ 31 w 85"/>
                  <a:gd name="T47" fmla="*/ 52 h 78"/>
                  <a:gd name="T48" fmla="*/ 21 w 85"/>
                  <a:gd name="T49" fmla="*/ 17 h 78"/>
                  <a:gd name="T50" fmla="*/ 58 w 85"/>
                  <a:gd name="T51" fmla="*/ 9 h 78"/>
                  <a:gd name="T52" fmla="*/ 75 w 85"/>
                  <a:gd name="T53" fmla="*/ 19 h 78"/>
                  <a:gd name="T54" fmla="*/ 85 w 85"/>
                  <a:gd name="T55" fmla="*/ 36 h 78"/>
                  <a:gd name="T56" fmla="*/ 17 w 85"/>
                  <a:gd name="T57" fmla="*/ 52 h 78"/>
                  <a:gd name="T58" fmla="*/ 17 w 85"/>
                  <a:gd name="T59" fmla="*/ 16 h 78"/>
                  <a:gd name="T60" fmla="*/ 54 w 85"/>
                  <a:gd name="T61" fmla="*/ 45 h 78"/>
                  <a:gd name="T62" fmla="*/ 34 w 85"/>
                  <a:gd name="T63" fmla="*/ 27 h 78"/>
                  <a:gd name="T64" fmla="*/ 34 w 85"/>
                  <a:gd name="T65"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78">
                    <a:moveTo>
                      <a:pt x="75" y="19"/>
                    </a:moveTo>
                    <a:cubicBezTo>
                      <a:pt x="75" y="23"/>
                      <a:pt x="73" y="26"/>
                      <a:pt x="70" y="28"/>
                    </a:cubicBezTo>
                    <a:cubicBezTo>
                      <a:pt x="73" y="26"/>
                      <a:pt x="75" y="23"/>
                      <a:pt x="75" y="19"/>
                    </a:cubicBezTo>
                    <a:close/>
                    <a:moveTo>
                      <a:pt x="77" y="35"/>
                    </a:moveTo>
                    <a:cubicBezTo>
                      <a:pt x="77" y="35"/>
                      <a:pt x="69" y="35"/>
                      <a:pt x="68" y="40"/>
                    </a:cubicBezTo>
                    <a:cubicBezTo>
                      <a:pt x="69" y="35"/>
                      <a:pt x="77" y="35"/>
                      <a:pt x="77" y="35"/>
                    </a:cubicBezTo>
                    <a:close/>
                    <a:moveTo>
                      <a:pt x="71" y="36"/>
                    </a:moveTo>
                    <a:cubicBezTo>
                      <a:pt x="73" y="29"/>
                      <a:pt x="66" y="24"/>
                      <a:pt x="66" y="24"/>
                    </a:cubicBezTo>
                    <a:cubicBezTo>
                      <a:pt x="66" y="24"/>
                      <a:pt x="73" y="29"/>
                      <a:pt x="71" y="36"/>
                    </a:cubicBezTo>
                    <a:close/>
                    <a:moveTo>
                      <a:pt x="17" y="33"/>
                    </a:moveTo>
                    <a:cubicBezTo>
                      <a:pt x="17" y="33"/>
                      <a:pt x="15" y="29"/>
                      <a:pt x="11" y="28"/>
                    </a:cubicBezTo>
                    <a:cubicBezTo>
                      <a:pt x="15" y="29"/>
                      <a:pt x="17" y="33"/>
                      <a:pt x="17" y="33"/>
                    </a:cubicBezTo>
                    <a:close/>
                    <a:moveTo>
                      <a:pt x="26" y="34"/>
                    </a:moveTo>
                    <a:cubicBezTo>
                      <a:pt x="26" y="34"/>
                      <a:pt x="16" y="28"/>
                      <a:pt x="11" y="39"/>
                    </a:cubicBezTo>
                    <a:cubicBezTo>
                      <a:pt x="16" y="28"/>
                      <a:pt x="26" y="34"/>
                      <a:pt x="26" y="34"/>
                    </a:cubicBezTo>
                    <a:close/>
                    <a:moveTo>
                      <a:pt x="42" y="46"/>
                    </a:moveTo>
                    <a:cubicBezTo>
                      <a:pt x="42" y="46"/>
                      <a:pt x="42" y="42"/>
                      <a:pt x="44" y="40"/>
                    </a:cubicBezTo>
                    <a:cubicBezTo>
                      <a:pt x="42" y="42"/>
                      <a:pt x="42" y="46"/>
                      <a:pt x="42" y="46"/>
                    </a:cubicBezTo>
                    <a:close/>
                    <a:moveTo>
                      <a:pt x="49" y="49"/>
                    </a:moveTo>
                    <a:cubicBezTo>
                      <a:pt x="49" y="49"/>
                      <a:pt x="42" y="43"/>
                      <a:pt x="36" y="48"/>
                    </a:cubicBezTo>
                    <a:cubicBezTo>
                      <a:pt x="42" y="43"/>
                      <a:pt x="49" y="49"/>
                      <a:pt x="49" y="49"/>
                    </a:cubicBezTo>
                    <a:close/>
                    <a:moveTo>
                      <a:pt x="42" y="41"/>
                    </a:moveTo>
                    <a:cubicBezTo>
                      <a:pt x="41" y="38"/>
                      <a:pt x="38" y="36"/>
                      <a:pt x="35" y="37"/>
                    </a:cubicBezTo>
                    <a:cubicBezTo>
                      <a:pt x="38" y="36"/>
                      <a:pt x="41" y="38"/>
                      <a:pt x="42" y="41"/>
                    </a:cubicBezTo>
                    <a:close/>
                    <a:moveTo>
                      <a:pt x="50" y="52"/>
                    </a:moveTo>
                    <a:cubicBezTo>
                      <a:pt x="56" y="52"/>
                      <a:pt x="61" y="47"/>
                      <a:pt x="61" y="40"/>
                    </a:cubicBezTo>
                    <a:cubicBezTo>
                      <a:pt x="61" y="34"/>
                      <a:pt x="56" y="29"/>
                      <a:pt x="50" y="29"/>
                    </a:cubicBezTo>
                    <a:cubicBezTo>
                      <a:pt x="44" y="29"/>
                      <a:pt x="40" y="33"/>
                      <a:pt x="39" y="38"/>
                    </a:cubicBezTo>
                    <a:cubicBezTo>
                      <a:pt x="40" y="33"/>
                      <a:pt x="44" y="29"/>
                      <a:pt x="50" y="29"/>
                    </a:cubicBezTo>
                    <a:cubicBezTo>
                      <a:pt x="56" y="29"/>
                      <a:pt x="61" y="34"/>
                      <a:pt x="61" y="40"/>
                    </a:cubicBezTo>
                    <a:cubicBezTo>
                      <a:pt x="61" y="47"/>
                      <a:pt x="56" y="52"/>
                      <a:pt x="50" y="52"/>
                    </a:cubicBezTo>
                    <a:close/>
                    <a:moveTo>
                      <a:pt x="33" y="74"/>
                    </a:moveTo>
                    <a:cubicBezTo>
                      <a:pt x="32" y="74"/>
                      <a:pt x="32" y="74"/>
                      <a:pt x="32" y="73"/>
                    </a:cubicBezTo>
                    <a:cubicBezTo>
                      <a:pt x="31" y="70"/>
                      <a:pt x="33" y="68"/>
                      <a:pt x="35" y="66"/>
                    </a:cubicBezTo>
                    <a:cubicBezTo>
                      <a:pt x="41" y="61"/>
                      <a:pt x="42" y="52"/>
                      <a:pt x="42" y="52"/>
                    </a:cubicBezTo>
                    <a:cubicBezTo>
                      <a:pt x="42" y="52"/>
                      <a:pt x="41" y="61"/>
                      <a:pt x="35" y="66"/>
                    </a:cubicBezTo>
                    <a:cubicBezTo>
                      <a:pt x="33" y="68"/>
                      <a:pt x="31" y="70"/>
                      <a:pt x="32" y="73"/>
                    </a:cubicBezTo>
                    <a:cubicBezTo>
                      <a:pt x="32" y="74"/>
                      <a:pt x="32" y="74"/>
                      <a:pt x="33" y="74"/>
                    </a:cubicBezTo>
                    <a:close/>
                    <a:moveTo>
                      <a:pt x="23" y="78"/>
                    </a:moveTo>
                    <a:cubicBezTo>
                      <a:pt x="19" y="69"/>
                      <a:pt x="24" y="61"/>
                      <a:pt x="24" y="61"/>
                    </a:cubicBezTo>
                    <a:cubicBezTo>
                      <a:pt x="24" y="61"/>
                      <a:pt x="19" y="69"/>
                      <a:pt x="23" y="78"/>
                    </a:cubicBezTo>
                    <a:close/>
                    <a:moveTo>
                      <a:pt x="31" y="52"/>
                    </a:moveTo>
                    <a:cubicBezTo>
                      <a:pt x="31" y="59"/>
                      <a:pt x="25" y="62"/>
                      <a:pt x="17" y="62"/>
                    </a:cubicBezTo>
                    <a:cubicBezTo>
                      <a:pt x="10" y="62"/>
                      <a:pt x="4" y="58"/>
                      <a:pt x="4" y="53"/>
                    </a:cubicBezTo>
                    <a:cubicBezTo>
                      <a:pt x="4" y="51"/>
                      <a:pt x="5" y="49"/>
                      <a:pt x="6" y="48"/>
                    </a:cubicBezTo>
                    <a:cubicBezTo>
                      <a:pt x="5" y="49"/>
                      <a:pt x="4" y="51"/>
                      <a:pt x="4" y="53"/>
                    </a:cubicBezTo>
                    <a:cubicBezTo>
                      <a:pt x="4" y="58"/>
                      <a:pt x="10" y="62"/>
                      <a:pt x="17" y="62"/>
                    </a:cubicBezTo>
                    <a:cubicBezTo>
                      <a:pt x="25" y="62"/>
                      <a:pt x="31" y="59"/>
                      <a:pt x="31" y="52"/>
                    </a:cubicBezTo>
                    <a:close/>
                    <a:moveTo>
                      <a:pt x="17" y="16"/>
                    </a:moveTo>
                    <a:cubicBezTo>
                      <a:pt x="18" y="16"/>
                      <a:pt x="20" y="16"/>
                      <a:pt x="21" y="17"/>
                    </a:cubicBezTo>
                    <a:cubicBezTo>
                      <a:pt x="22" y="7"/>
                      <a:pt x="31" y="0"/>
                      <a:pt x="41" y="0"/>
                    </a:cubicBezTo>
                    <a:cubicBezTo>
                      <a:pt x="48" y="0"/>
                      <a:pt x="55" y="3"/>
                      <a:pt x="58" y="9"/>
                    </a:cubicBezTo>
                    <a:cubicBezTo>
                      <a:pt x="60" y="8"/>
                      <a:pt x="62" y="8"/>
                      <a:pt x="63" y="8"/>
                    </a:cubicBezTo>
                    <a:cubicBezTo>
                      <a:pt x="70" y="8"/>
                      <a:pt x="75" y="13"/>
                      <a:pt x="75" y="19"/>
                    </a:cubicBezTo>
                    <a:cubicBezTo>
                      <a:pt x="75" y="20"/>
                      <a:pt x="74" y="20"/>
                      <a:pt x="74" y="21"/>
                    </a:cubicBezTo>
                    <a:cubicBezTo>
                      <a:pt x="81" y="23"/>
                      <a:pt x="85" y="29"/>
                      <a:pt x="85" y="36"/>
                    </a:cubicBezTo>
                    <a:cubicBezTo>
                      <a:pt x="85" y="45"/>
                      <a:pt x="78" y="52"/>
                      <a:pt x="70" y="52"/>
                    </a:cubicBezTo>
                    <a:cubicBezTo>
                      <a:pt x="17" y="52"/>
                      <a:pt x="17" y="52"/>
                      <a:pt x="17" y="52"/>
                    </a:cubicBezTo>
                    <a:cubicBezTo>
                      <a:pt x="8" y="52"/>
                      <a:pt x="0" y="44"/>
                      <a:pt x="0" y="34"/>
                    </a:cubicBezTo>
                    <a:cubicBezTo>
                      <a:pt x="0" y="24"/>
                      <a:pt x="8" y="16"/>
                      <a:pt x="17" y="16"/>
                    </a:cubicBezTo>
                    <a:close/>
                    <a:moveTo>
                      <a:pt x="63" y="39"/>
                    </a:moveTo>
                    <a:cubicBezTo>
                      <a:pt x="59" y="39"/>
                      <a:pt x="56" y="42"/>
                      <a:pt x="54" y="45"/>
                    </a:cubicBezTo>
                    <a:cubicBezTo>
                      <a:pt x="56" y="42"/>
                      <a:pt x="59" y="39"/>
                      <a:pt x="63" y="39"/>
                    </a:cubicBezTo>
                    <a:close/>
                    <a:moveTo>
                      <a:pt x="34" y="27"/>
                    </a:moveTo>
                    <a:cubicBezTo>
                      <a:pt x="31" y="21"/>
                      <a:pt x="25" y="16"/>
                      <a:pt x="17" y="16"/>
                    </a:cubicBezTo>
                    <a:cubicBezTo>
                      <a:pt x="25" y="16"/>
                      <a:pt x="31" y="21"/>
                      <a:pt x="34" y="27"/>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grpSp>
        <p:grpSp>
          <p:nvGrpSpPr>
            <p:cNvPr id="53" name="Group 52">
              <a:extLst>
                <a:ext uri="{FF2B5EF4-FFF2-40B4-BE49-F238E27FC236}">
                  <a16:creationId xmlns:a16="http://schemas.microsoft.com/office/drawing/2014/main" id="{AE533487-5D09-453F-9171-5C94C3D5B551}"/>
                </a:ext>
              </a:extLst>
            </p:cNvPr>
            <p:cNvGrpSpPr/>
            <p:nvPr/>
          </p:nvGrpSpPr>
          <p:grpSpPr>
            <a:xfrm>
              <a:off x="9796517" y="6698349"/>
              <a:ext cx="542838" cy="546721"/>
              <a:chOff x="12034837" y="1368426"/>
              <a:chExt cx="1109662" cy="1117600"/>
            </a:xfrm>
          </p:grpSpPr>
          <p:sp>
            <p:nvSpPr>
              <p:cNvPr id="57" name="Oval 39">
                <a:extLst>
                  <a:ext uri="{FF2B5EF4-FFF2-40B4-BE49-F238E27FC236}">
                    <a16:creationId xmlns:a16="http://schemas.microsoft.com/office/drawing/2014/main" id="{65141AEE-6BC6-46B1-BBF7-66D79AC3B158}"/>
                  </a:ext>
                </a:extLst>
              </p:cNvPr>
              <p:cNvSpPr>
                <a:spLocks noChangeArrowheads="1"/>
              </p:cNvSpPr>
              <p:nvPr/>
            </p:nvSpPr>
            <p:spPr bwMode="auto">
              <a:xfrm>
                <a:off x="12034837" y="1368426"/>
                <a:ext cx="1109662" cy="1117600"/>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58" name="Freeform 40">
                <a:extLst>
                  <a:ext uri="{FF2B5EF4-FFF2-40B4-BE49-F238E27FC236}">
                    <a16:creationId xmlns:a16="http://schemas.microsoft.com/office/drawing/2014/main" id="{7301E4C4-72A2-4A73-82DD-5BF234861E85}"/>
                  </a:ext>
                </a:extLst>
              </p:cNvPr>
              <p:cNvSpPr>
                <a:spLocks/>
              </p:cNvSpPr>
              <p:nvPr/>
            </p:nvSpPr>
            <p:spPr bwMode="auto">
              <a:xfrm>
                <a:off x="12576174" y="1890714"/>
                <a:ext cx="31750" cy="0"/>
              </a:xfrm>
              <a:custGeom>
                <a:avLst/>
                <a:gdLst>
                  <a:gd name="T0" fmla="*/ 20 w 20"/>
                  <a:gd name="T1" fmla="*/ 0 w 20"/>
                  <a:gd name="T2" fmla="*/ 20 w 20"/>
                </a:gdLst>
                <a:ahLst/>
                <a:cxnLst>
                  <a:cxn ang="0">
                    <a:pos x="T0" y="0"/>
                  </a:cxn>
                  <a:cxn ang="0">
                    <a:pos x="T1" y="0"/>
                  </a:cxn>
                  <a:cxn ang="0">
                    <a:pos x="T2" y="0"/>
                  </a:cxn>
                </a:cxnLst>
                <a:rect l="0" t="0" r="r" b="b"/>
                <a:pathLst>
                  <a:path w="20">
                    <a:moveTo>
                      <a:pt x="20" y="0"/>
                    </a:moveTo>
                    <a:lnTo>
                      <a:pt x="0" y="0"/>
                    </a:lnTo>
                    <a:lnTo>
                      <a:pt x="2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59" name="Freeform 41">
                <a:extLst>
                  <a:ext uri="{FF2B5EF4-FFF2-40B4-BE49-F238E27FC236}">
                    <a16:creationId xmlns:a16="http://schemas.microsoft.com/office/drawing/2014/main" id="{FAFE6566-F324-47EF-8504-A46BD6E23114}"/>
                  </a:ext>
                </a:extLst>
              </p:cNvPr>
              <p:cNvSpPr>
                <a:spLocks/>
              </p:cNvSpPr>
              <p:nvPr/>
            </p:nvSpPr>
            <p:spPr bwMode="auto">
              <a:xfrm>
                <a:off x="12528549" y="1779589"/>
                <a:ext cx="19050" cy="36513"/>
              </a:xfrm>
              <a:custGeom>
                <a:avLst/>
                <a:gdLst>
                  <a:gd name="T0" fmla="*/ 12 w 12"/>
                  <a:gd name="T1" fmla="*/ 23 h 23"/>
                  <a:gd name="T2" fmla="*/ 0 w 12"/>
                  <a:gd name="T3" fmla="*/ 0 h 23"/>
                  <a:gd name="T4" fmla="*/ 12 w 12"/>
                  <a:gd name="T5" fmla="*/ 23 h 23"/>
                </a:gdLst>
                <a:ahLst/>
                <a:cxnLst>
                  <a:cxn ang="0">
                    <a:pos x="T0" y="T1"/>
                  </a:cxn>
                  <a:cxn ang="0">
                    <a:pos x="T2" y="T3"/>
                  </a:cxn>
                  <a:cxn ang="0">
                    <a:pos x="T4" y="T5"/>
                  </a:cxn>
                </a:cxnLst>
                <a:rect l="0" t="0" r="r" b="b"/>
                <a:pathLst>
                  <a:path w="12" h="23">
                    <a:moveTo>
                      <a:pt x="12" y="23"/>
                    </a:moveTo>
                    <a:lnTo>
                      <a:pt x="0" y="0"/>
                    </a:lnTo>
                    <a:lnTo>
                      <a:pt x="12" y="23"/>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0" name="Freeform 42">
                <a:extLst>
                  <a:ext uri="{FF2B5EF4-FFF2-40B4-BE49-F238E27FC236}">
                    <a16:creationId xmlns:a16="http://schemas.microsoft.com/office/drawing/2014/main" id="{EF393B92-AB1D-48A5-B51B-4BA4BDC6C475}"/>
                  </a:ext>
                </a:extLst>
              </p:cNvPr>
              <p:cNvSpPr>
                <a:spLocks/>
              </p:cNvSpPr>
              <p:nvPr/>
            </p:nvSpPr>
            <p:spPr bwMode="auto">
              <a:xfrm>
                <a:off x="12639674" y="1971676"/>
                <a:ext cx="19050" cy="34925"/>
              </a:xfrm>
              <a:custGeom>
                <a:avLst/>
                <a:gdLst>
                  <a:gd name="T0" fmla="*/ 12 w 12"/>
                  <a:gd name="T1" fmla="*/ 22 h 22"/>
                  <a:gd name="T2" fmla="*/ 0 w 12"/>
                  <a:gd name="T3" fmla="*/ 0 h 22"/>
                  <a:gd name="T4" fmla="*/ 12 w 12"/>
                  <a:gd name="T5" fmla="*/ 22 h 22"/>
                </a:gdLst>
                <a:ahLst/>
                <a:cxnLst>
                  <a:cxn ang="0">
                    <a:pos x="T0" y="T1"/>
                  </a:cxn>
                  <a:cxn ang="0">
                    <a:pos x="T2" y="T3"/>
                  </a:cxn>
                  <a:cxn ang="0">
                    <a:pos x="T4" y="T5"/>
                  </a:cxn>
                </a:cxnLst>
                <a:rect l="0" t="0" r="r" b="b"/>
                <a:pathLst>
                  <a:path w="12" h="22">
                    <a:moveTo>
                      <a:pt x="12" y="22"/>
                    </a:moveTo>
                    <a:lnTo>
                      <a:pt x="0" y="0"/>
                    </a:lnTo>
                    <a:lnTo>
                      <a:pt x="12" y="22"/>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1" name="Freeform 43">
                <a:extLst>
                  <a:ext uri="{FF2B5EF4-FFF2-40B4-BE49-F238E27FC236}">
                    <a16:creationId xmlns:a16="http://schemas.microsoft.com/office/drawing/2014/main" id="{42C865A2-514B-4AE5-913B-BC61EA3684B8}"/>
                  </a:ext>
                </a:extLst>
              </p:cNvPr>
              <p:cNvSpPr>
                <a:spLocks/>
              </p:cNvSpPr>
              <p:nvPr/>
            </p:nvSpPr>
            <p:spPr bwMode="auto">
              <a:xfrm>
                <a:off x="12480924" y="1827214"/>
                <a:ext cx="34925" cy="20638"/>
              </a:xfrm>
              <a:custGeom>
                <a:avLst/>
                <a:gdLst>
                  <a:gd name="T0" fmla="*/ 22 w 22"/>
                  <a:gd name="T1" fmla="*/ 13 h 13"/>
                  <a:gd name="T2" fmla="*/ 0 w 22"/>
                  <a:gd name="T3" fmla="*/ 0 h 13"/>
                  <a:gd name="T4" fmla="*/ 22 w 22"/>
                  <a:gd name="T5" fmla="*/ 13 h 13"/>
                </a:gdLst>
                <a:ahLst/>
                <a:cxnLst>
                  <a:cxn ang="0">
                    <a:pos x="T0" y="T1"/>
                  </a:cxn>
                  <a:cxn ang="0">
                    <a:pos x="T2" y="T3"/>
                  </a:cxn>
                  <a:cxn ang="0">
                    <a:pos x="T4" y="T5"/>
                  </a:cxn>
                </a:cxnLst>
                <a:rect l="0" t="0" r="r" b="b"/>
                <a:pathLst>
                  <a:path w="22" h="13">
                    <a:moveTo>
                      <a:pt x="22" y="13"/>
                    </a:moveTo>
                    <a:lnTo>
                      <a:pt x="0" y="0"/>
                    </a:lnTo>
                    <a:lnTo>
                      <a:pt x="22" y="13"/>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2" name="Freeform 44">
                <a:extLst>
                  <a:ext uri="{FF2B5EF4-FFF2-40B4-BE49-F238E27FC236}">
                    <a16:creationId xmlns:a16="http://schemas.microsoft.com/office/drawing/2014/main" id="{378C5A48-8727-4559-BD05-C1B6FDBFDB17}"/>
                  </a:ext>
                </a:extLst>
              </p:cNvPr>
              <p:cNvSpPr>
                <a:spLocks/>
              </p:cNvSpPr>
              <p:nvPr/>
            </p:nvSpPr>
            <p:spPr bwMode="auto">
              <a:xfrm>
                <a:off x="12671424" y="1939926"/>
                <a:ext cx="36512" cy="19050"/>
              </a:xfrm>
              <a:custGeom>
                <a:avLst/>
                <a:gdLst>
                  <a:gd name="T0" fmla="*/ 23 w 23"/>
                  <a:gd name="T1" fmla="*/ 12 h 12"/>
                  <a:gd name="T2" fmla="*/ 0 w 23"/>
                  <a:gd name="T3" fmla="*/ 0 h 12"/>
                  <a:gd name="T4" fmla="*/ 23 w 23"/>
                  <a:gd name="T5" fmla="*/ 12 h 12"/>
                </a:gdLst>
                <a:ahLst/>
                <a:cxnLst>
                  <a:cxn ang="0">
                    <a:pos x="T0" y="T1"/>
                  </a:cxn>
                  <a:cxn ang="0">
                    <a:pos x="T2" y="T3"/>
                  </a:cxn>
                  <a:cxn ang="0">
                    <a:pos x="T4" y="T5"/>
                  </a:cxn>
                </a:cxnLst>
                <a:rect l="0" t="0" r="r" b="b"/>
                <a:pathLst>
                  <a:path w="23" h="12">
                    <a:moveTo>
                      <a:pt x="23" y="12"/>
                    </a:moveTo>
                    <a:lnTo>
                      <a:pt x="0" y="0"/>
                    </a:lnTo>
                    <a:lnTo>
                      <a:pt x="23" y="12"/>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3" name="Freeform 45">
                <a:extLst>
                  <a:ext uri="{FF2B5EF4-FFF2-40B4-BE49-F238E27FC236}">
                    <a16:creationId xmlns:a16="http://schemas.microsoft.com/office/drawing/2014/main" id="{F8E34BE8-BF35-4484-B030-2589F83BCFF2}"/>
                  </a:ext>
                </a:extLst>
              </p:cNvPr>
              <p:cNvSpPr>
                <a:spLocks/>
              </p:cNvSpPr>
              <p:nvPr/>
            </p:nvSpPr>
            <p:spPr bwMode="auto">
              <a:xfrm>
                <a:off x="12460287" y="1890714"/>
                <a:ext cx="44450" cy="0"/>
              </a:xfrm>
              <a:custGeom>
                <a:avLst/>
                <a:gdLst>
                  <a:gd name="T0" fmla="*/ 28 w 28"/>
                  <a:gd name="T1" fmla="*/ 0 w 28"/>
                  <a:gd name="T2" fmla="*/ 28 w 28"/>
                </a:gdLst>
                <a:ahLst/>
                <a:cxnLst>
                  <a:cxn ang="0">
                    <a:pos x="T0" y="0"/>
                  </a:cxn>
                  <a:cxn ang="0">
                    <a:pos x="T1" y="0"/>
                  </a:cxn>
                  <a:cxn ang="0">
                    <a:pos x="T2" y="0"/>
                  </a:cxn>
                </a:cxnLst>
                <a:rect l="0" t="0" r="r" b="b"/>
                <a:pathLst>
                  <a:path w="28">
                    <a:moveTo>
                      <a:pt x="28" y="0"/>
                    </a:moveTo>
                    <a:lnTo>
                      <a:pt x="0" y="0"/>
                    </a:lnTo>
                    <a:lnTo>
                      <a:pt x="28"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4" name="Freeform 46">
                <a:extLst>
                  <a:ext uri="{FF2B5EF4-FFF2-40B4-BE49-F238E27FC236}">
                    <a16:creationId xmlns:a16="http://schemas.microsoft.com/office/drawing/2014/main" id="{0F1D5E73-EDBA-412E-9F16-FF62A5CBFA02}"/>
                  </a:ext>
                </a:extLst>
              </p:cNvPr>
              <p:cNvSpPr>
                <a:spLocks/>
              </p:cNvSpPr>
              <p:nvPr/>
            </p:nvSpPr>
            <p:spPr bwMode="auto">
              <a:xfrm>
                <a:off x="12684124" y="1890714"/>
                <a:ext cx="39687" cy="0"/>
              </a:xfrm>
              <a:custGeom>
                <a:avLst/>
                <a:gdLst>
                  <a:gd name="T0" fmla="*/ 25 w 25"/>
                  <a:gd name="T1" fmla="*/ 0 w 25"/>
                  <a:gd name="T2" fmla="*/ 25 w 25"/>
                </a:gdLst>
                <a:ahLst/>
                <a:cxnLst>
                  <a:cxn ang="0">
                    <a:pos x="T0" y="0"/>
                  </a:cxn>
                  <a:cxn ang="0">
                    <a:pos x="T1" y="0"/>
                  </a:cxn>
                  <a:cxn ang="0">
                    <a:pos x="T2" y="0"/>
                  </a:cxn>
                </a:cxnLst>
                <a:rect l="0" t="0" r="r" b="b"/>
                <a:pathLst>
                  <a:path w="25">
                    <a:moveTo>
                      <a:pt x="25" y="0"/>
                    </a:moveTo>
                    <a:lnTo>
                      <a:pt x="0" y="0"/>
                    </a:lnTo>
                    <a:lnTo>
                      <a:pt x="25"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5" name="Freeform 47">
                <a:extLst>
                  <a:ext uri="{FF2B5EF4-FFF2-40B4-BE49-F238E27FC236}">
                    <a16:creationId xmlns:a16="http://schemas.microsoft.com/office/drawing/2014/main" id="{0864AD69-EDA7-44E0-A841-F4C1AD5BA96F}"/>
                  </a:ext>
                </a:extLst>
              </p:cNvPr>
              <p:cNvSpPr>
                <a:spLocks/>
              </p:cNvSpPr>
              <p:nvPr/>
            </p:nvSpPr>
            <p:spPr bwMode="auto">
              <a:xfrm>
                <a:off x="12480924" y="1939926"/>
                <a:ext cx="34925" cy="19050"/>
              </a:xfrm>
              <a:custGeom>
                <a:avLst/>
                <a:gdLst>
                  <a:gd name="T0" fmla="*/ 22 w 22"/>
                  <a:gd name="T1" fmla="*/ 0 h 12"/>
                  <a:gd name="T2" fmla="*/ 0 w 22"/>
                  <a:gd name="T3" fmla="*/ 12 h 12"/>
                  <a:gd name="T4" fmla="*/ 22 w 22"/>
                  <a:gd name="T5" fmla="*/ 0 h 12"/>
                </a:gdLst>
                <a:ahLst/>
                <a:cxnLst>
                  <a:cxn ang="0">
                    <a:pos x="T0" y="T1"/>
                  </a:cxn>
                  <a:cxn ang="0">
                    <a:pos x="T2" y="T3"/>
                  </a:cxn>
                  <a:cxn ang="0">
                    <a:pos x="T4" y="T5"/>
                  </a:cxn>
                </a:cxnLst>
                <a:rect l="0" t="0" r="r" b="b"/>
                <a:pathLst>
                  <a:path w="22" h="12">
                    <a:moveTo>
                      <a:pt x="22" y="0"/>
                    </a:moveTo>
                    <a:lnTo>
                      <a:pt x="0" y="12"/>
                    </a:lnTo>
                    <a:lnTo>
                      <a:pt x="22"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6" name="Freeform 48">
                <a:extLst>
                  <a:ext uri="{FF2B5EF4-FFF2-40B4-BE49-F238E27FC236}">
                    <a16:creationId xmlns:a16="http://schemas.microsoft.com/office/drawing/2014/main" id="{997ADF29-91AF-4ADB-B7A5-71F285441732}"/>
                  </a:ext>
                </a:extLst>
              </p:cNvPr>
              <p:cNvSpPr>
                <a:spLocks/>
              </p:cNvSpPr>
              <p:nvPr/>
            </p:nvSpPr>
            <p:spPr bwMode="auto">
              <a:xfrm>
                <a:off x="12671424" y="1827214"/>
                <a:ext cx="36512" cy="20638"/>
              </a:xfrm>
              <a:custGeom>
                <a:avLst/>
                <a:gdLst>
                  <a:gd name="T0" fmla="*/ 23 w 23"/>
                  <a:gd name="T1" fmla="*/ 0 h 13"/>
                  <a:gd name="T2" fmla="*/ 0 w 23"/>
                  <a:gd name="T3" fmla="*/ 13 h 13"/>
                  <a:gd name="T4" fmla="*/ 23 w 23"/>
                  <a:gd name="T5" fmla="*/ 0 h 13"/>
                </a:gdLst>
                <a:ahLst/>
                <a:cxnLst>
                  <a:cxn ang="0">
                    <a:pos x="T0" y="T1"/>
                  </a:cxn>
                  <a:cxn ang="0">
                    <a:pos x="T2" y="T3"/>
                  </a:cxn>
                  <a:cxn ang="0">
                    <a:pos x="T4" y="T5"/>
                  </a:cxn>
                </a:cxnLst>
                <a:rect l="0" t="0" r="r" b="b"/>
                <a:pathLst>
                  <a:path w="23" h="13">
                    <a:moveTo>
                      <a:pt x="23" y="0"/>
                    </a:moveTo>
                    <a:lnTo>
                      <a:pt x="0" y="13"/>
                    </a:lnTo>
                    <a:lnTo>
                      <a:pt x="23"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7" name="Freeform 49">
                <a:extLst>
                  <a:ext uri="{FF2B5EF4-FFF2-40B4-BE49-F238E27FC236}">
                    <a16:creationId xmlns:a16="http://schemas.microsoft.com/office/drawing/2014/main" id="{98AF20BF-7CA0-433D-9CAE-BE961E3C2901}"/>
                  </a:ext>
                </a:extLst>
              </p:cNvPr>
              <p:cNvSpPr>
                <a:spLocks/>
              </p:cNvSpPr>
              <p:nvPr/>
            </p:nvSpPr>
            <p:spPr bwMode="auto">
              <a:xfrm>
                <a:off x="12528549" y="1971676"/>
                <a:ext cx="19050" cy="34925"/>
              </a:xfrm>
              <a:custGeom>
                <a:avLst/>
                <a:gdLst>
                  <a:gd name="T0" fmla="*/ 12 w 12"/>
                  <a:gd name="T1" fmla="*/ 0 h 22"/>
                  <a:gd name="T2" fmla="*/ 0 w 12"/>
                  <a:gd name="T3" fmla="*/ 22 h 22"/>
                  <a:gd name="T4" fmla="*/ 12 w 12"/>
                  <a:gd name="T5" fmla="*/ 0 h 22"/>
                </a:gdLst>
                <a:ahLst/>
                <a:cxnLst>
                  <a:cxn ang="0">
                    <a:pos x="T0" y="T1"/>
                  </a:cxn>
                  <a:cxn ang="0">
                    <a:pos x="T2" y="T3"/>
                  </a:cxn>
                  <a:cxn ang="0">
                    <a:pos x="T4" y="T5"/>
                  </a:cxn>
                </a:cxnLst>
                <a:rect l="0" t="0" r="r" b="b"/>
                <a:pathLst>
                  <a:path w="12" h="22">
                    <a:moveTo>
                      <a:pt x="12" y="0"/>
                    </a:moveTo>
                    <a:lnTo>
                      <a:pt x="0" y="22"/>
                    </a:lnTo>
                    <a:lnTo>
                      <a:pt x="12"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8" name="Freeform 50">
                <a:extLst>
                  <a:ext uri="{FF2B5EF4-FFF2-40B4-BE49-F238E27FC236}">
                    <a16:creationId xmlns:a16="http://schemas.microsoft.com/office/drawing/2014/main" id="{BA690C68-4E5C-4F39-8EA5-A8E7E1DCD7C8}"/>
                  </a:ext>
                </a:extLst>
              </p:cNvPr>
              <p:cNvSpPr>
                <a:spLocks/>
              </p:cNvSpPr>
              <p:nvPr/>
            </p:nvSpPr>
            <p:spPr bwMode="auto">
              <a:xfrm>
                <a:off x="12639674" y="1779589"/>
                <a:ext cx="19050" cy="36513"/>
              </a:xfrm>
              <a:custGeom>
                <a:avLst/>
                <a:gdLst>
                  <a:gd name="T0" fmla="*/ 12 w 12"/>
                  <a:gd name="T1" fmla="*/ 0 h 23"/>
                  <a:gd name="T2" fmla="*/ 0 w 12"/>
                  <a:gd name="T3" fmla="*/ 23 h 23"/>
                  <a:gd name="T4" fmla="*/ 12 w 12"/>
                  <a:gd name="T5" fmla="*/ 0 h 23"/>
                </a:gdLst>
                <a:ahLst/>
                <a:cxnLst>
                  <a:cxn ang="0">
                    <a:pos x="T0" y="T1"/>
                  </a:cxn>
                  <a:cxn ang="0">
                    <a:pos x="T2" y="T3"/>
                  </a:cxn>
                  <a:cxn ang="0">
                    <a:pos x="T4" y="T5"/>
                  </a:cxn>
                </a:cxnLst>
                <a:rect l="0" t="0" r="r" b="b"/>
                <a:pathLst>
                  <a:path w="12" h="23">
                    <a:moveTo>
                      <a:pt x="12" y="0"/>
                    </a:moveTo>
                    <a:lnTo>
                      <a:pt x="0" y="23"/>
                    </a:lnTo>
                    <a:lnTo>
                      <a:pt x="12"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69" name="Freeform 51">
                <a:extLst>
                  <a:ext uri="{FF2B5EF4-FFF2-40B4-BE49-F238E27FC236}">
                    <a16:creationId xmlns:a16="http://schemas.microsoft.com/office/drawing/2014/main" id="{74BC5B75-0AA8-43A2-855B-2FBECAF98BE4}"/>
                  </a:ext>
                </a:extLst>
              </p:cNvPr>
              <p:cNvSpPr>
                <a:spLocks/>
              </p:cNvSpPr>
              <p:nvPr/>
            </p:nvSpPr>
            <p:spPr bwMode="auto">
              <a:xfrm>
                <a:off x="12592049" y="1982789"/>
                <a:ext cx="0" cy="39688"/>
              </a:xfrm>
              <a:custGeom>
                <a:avLst/>
                <a:gdLst>
                  <a:gd name="T0" fmla="*/ 0 h 25"/>
                  <a:gd name="T1" fmla="*/ 25 h 25"/>
                  <a:gd name="T2" fmla="*/ 0 h 25"/>
                </a:gdLst>
                <a:ahLst/>
                <a:cxnLst>
                  <a:cxn ang="0">
                    <a:pos x="0" y="T0"/>
                  </a:cxn>
                  <a:cxn ang="0">
                    <a:pos x="0" y="T1"/>
                  </a:cxn>
                  <a:cxn ang="0">
                    <a:pos x="0" y="T2"/>
                  </a:cxn>
                </a:cxnLst>
                <a:rect l="0" t="0" r="r" b="b"/>
                <a:pathLst>
                  <a:path h="25">
                    <a:moveTo>
                      <a:pt x="0" y="0"/>
                    </a:moveTo>
                    <a:lnTo>
                      <a:pt x="0" y="25"/>
                    </a:lnTo>
                    <a:lnTo>
                      <a:pt x="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0" name="Freeform 52">
                <a:extLst>
                  <a:ext uri="{FF2B5EF4-FFF2-40B4-BE49-F238E27FC236}">
                    <a16:creationId xmlns:a16="http://schemas.microsoft.com/office/drawing/2014/main" id="{8DFC85AD-1D9B-49BA-8933-3D6EAC183D24}"/>
                  </a:ext>
                </a:extLst>
              </p:cNvPr>
              <p:cNvSpPr>
                <a:spLocks/>
              </p:cNvSpPr>
              <p:nvPr/>
            </p:nvSpPr>
            <p:spPr bwMode="auto">
              <a:xfrm>
                <a:off x="12592049" y="1758951"/>
                <a:ext cx="0" cy="44450"/>
              </a:xfrm>
              <a:custGeom>
                <a:avLst/>
                <a:gdLst>
                  <a:gd name="T0" fmla="*/ 0 h 28"/>
                  <a:gd name="T1" fmla="*/ 28 h 28"/>
                  <a:gd name="T2" fmla="*/ 0 h 28"/>
                </a:gdLst>
                <a:ahLst/>
                <a:cxnLst>
                  <a:cxn ang="0">
                    <a:pos x="0" y="T0"/>
                  </a:cxn>
                  <a:cxn ang="0">
                    <a:pos x="0" y="T1"/>
                  </a:cxn>
                  <a:cxn ang="0">
                    <a:pos x="0" y="T2"/>
                  </a:cxn>
                </a:cxnLst>
                <a:rect l="0" t="0" r="r" b="b"/>
                <a:pathLst>
                  <a:path h="28">
                    <a:moveTo>
                      <a:pt x="0" y="0"/>
                    </a:moveTo>
                    <a:lnTo>
                      <a:pt x="0" y="28"/>
                    </a:lnTo>
                    <a:lnTo>
                      <a:pt x="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1" name="Oval 53">
                <a:extLst>
                  <a:ext uri="{FF2B5EF4-FFF2-40B4-BE49-F238E27FC236}">
                    <a16:creationId xmlns:a16="http://schemas.microsoft.com/office/drawing/2014/main" id="{41F4BCDA-B3EC-4511-8D1D-A166B70D7907}"/>
                  </a:ext>
                </a:extLst>
              </p:cNvPr>
              <p:cNvSpPr>
                <a:spLocks noChangeArrowheads="1"/>
              </p:cNvSpPr>
              <p:nvPr/>
            </p:nvSpPr>
            <p:spPr bwMode="auto">
              <a:xfrm>
                <a:off x="12499974" y="1800226"/>
                <a:ext cx="184150" cy="182563"/>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2" name="Freeform 54">
                <a:extLst>
                  <a:ext uri="{FF2B5EF4-FFF2-40B4-BE49-F238E27FC236}">
                    <a16:creationId xmlns:a16="http://schemas.microsoft.com/office/drawing/2014/main" id="{D96DE987-9FC7-42AD-9E9C-054FA8C3B205}"/>
                  </a:ext>
                </a:extLst>
              </p:cNvPr>
              <p:cNvSpPr>
                <a:spLocks/>
              </p:cNvSpPr>
              <p:nvPr/>
            </p:nvSpPr>
            <p:spPr bwMode="auto">
              <a:xfrm>
                <a:off x="12782549" y="2085976"/>
                <a:ext cx="47625" cy="44450"/>
              </a:xfrm>
              <a:custGeom>
                <a:avLst/>
                <a:gdLst>
                  <a:gd name="T0" fmla="*/ 30 w 30"/>
                  <a:gd name="T1" fmla="*/ 28 h 28"/>
                  <a:gd name="T2" fmla="*/ 0 w 30"/>
                  <a:gd name="T3" fmla="*/ 0 h 28"/>
                  <a:gd name="T4" fmla="*/ 30 w 30"/>
                  <a:gd name="T5" fmla="*/ 28 h 28"/>
                </a:gdLst>
                <a:ahLst/>
                <a:cxnLst>
                  <a:cxn ang="0">
                    <a:pos x="T0" y="T1"/>
                  </a:cxn>
                  <a:cxn ang="0">
                    <a:pos x="T2" y="T3"/>
                  </a:cxn>
                  <a:cxn ang="0">
                    <a:pos x="T4" y="T5"/>
                  </a:cxn>
                </a:cxnLst>
                <a:rect l="0" t="0" r="r" b="b"/>
                <a:pathLst>
                  <a:path w="30" h="28">
                    <a:moveTo>
                      <a:pt x="30" y="28"/>
                    </a:moveTo>
                    <a:lnTo>
                      <a:pt x="0" y="0"/>
                    </a:lnTo>
                    <a:lnTo>
                      <a:pt x="30" y="28"/>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3" name="Freeform 55">
                <a:extLst>
                  <a:ext uri="{FF2B5EF4-FFF2-40B4-BE49-F238E27FC236}">
                    <a16:creationId xmlns:a16="http://schemas.microsoft.com/office/drawing/2014/main" id="{EB0EA5B1-60CC-43F3-A4E3-CD75E023634F}"/>
                  </a:ext>
                </a:extLst>
              </p:cNvPr>
              <p:cNvSpPr>
                <a:spLocks/>
              </p:cNvSpPr>
              <p:nvPr/>
            </p:nvSpPr>
            <p:spPr bwMode="auto">
              <a:xfrm>
                <a:off x="12357099" y="1655764"/>
                <a:ext cx="42862" cy="44450"/>
              </a:xfrm>
              <a:custGeom>
                <a:avLst/>
                <a:gdLst>
                  <a:gd name="T0" fmla="*/ 27 w 27"/>
                  <a:gd name="T1" fmla="*/ 28 h 28"/>
                  <a:gd name="T2" fmla="*/ 0 w 27"/>
                  <a:gd name="T3" fmla="*/ 0 h 28"/>
                  <a:gd name="T4" fmla="*/ 27 w 27"/>
                  <a:gd name="T5" fmla="*/ 28 h 28"/>
                </a:gdLst>
                <a:ahLst/>
                <a:cxnLst>
                  <a:cxn ang="0">
                    <a:pos x="T0" y="T1"/>
                  </a:cxn>
                  <a:cxn ang="0">
                    <a:pos x="T2" y="T3"/>
                  </a:cxn>
                  <a:cxn ang="0">
                    <a:pos x="T4" y="T5"/>
                  </a:cxn>
                </a:cxnLst>
                <a:rect l="0" t="0" r="r" b="b"/>
                <a:pathLst>
                  <a:path w="27" h="28">
                    <a:moveTo>
                      <a:pt x="27" y="28"/>
                    </a:moveTo>
                    <a:lnTo>
                      <a:pt x="0" y="0"/>
                    </a:lnTo>
                    <a:lnTo>
                      <a:pt x="27" y="28"/>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4" name="Freeform 56">
                <a:extLst>
                  <a:ext uri="{FF2B5EF4-FFF2-40B4-BE49-F238E27FC236}">
                    <a16:creationId xmlns:a16="http://schemas.microsoft.com/office/drawing/2014/main" id="{34BC4303-6B4C-4011-BD44-E4A017B20711}"/>
                  </a:ext>
                </a:extLst>
              </p:cNvPr>
              <p:cNvSpPr>
                <a:spLocks/>
              </p:cNvSpPr>
              <p:nvPr/>
            </p:nvSpPr>
            <p:spPr bwMode="auto">
              <a:xfrm>
                <a:off x="12782549" y="1655764"/>
                <a:ext cx="47625" cy="44450"/>
              </a:xfrm>
              <a:custGeom>
                <a:avLst/>
                <a:gdLst>
                  <a:gd name="T0" fmla="*/ 30 w 30"/>
                  <a:gd name="T1" fmla="*/ 0 h 28"/>
                  <a:gd name="T2" fmla="*/ 0 w 30"/>
                  <a:gd name="T3" fmla="*/ 28 h 28"/>
                  <a:gd name="T4" fmla="*/ 30 w 30"/>
                  <a:gd name="T5" fmla="*/ 0 h 28"/>
                </a:gdLst>
                <a:ahLst/>
                <a:cxnLst>
                  <a:cxn ang="0">
                    <a:pos x="T0" y="T1"/>
                  </a:cxn>
                  <a:cxn ang="0">
                    <a:pos x="T2" y="T3"/>
                  </a:cxn>
                  <a:cxn ang="0">
                    <a:pos x="T4" y="T5"/>
                  </a:cxn>
                </a:cxnLst>
                <a:rect l="0" t="0" r="r" b="b"/>
                <a:pathLst>
                  <a:path w="30" h="28">
                    <a:moveTo>
                      <a:pt x="30" y="0"/>
                    </a:moveTo>
                    <a:lnTo>
                      <a:pt x="0" y="28"/>
                    </a:lnTo>
                    <a:lnTo>
                      <a:pt x="3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5" name="Freeform 57">
                <a:extLst>
                  <a:ext uri="{FF2B5EF4-FFF2-40B4-BE49-F238E27FC236}">
                    <a16:creationId xmlns:a16="http://schemas.microsoft.com/office/drawing/2014/main" id="{3257CF9C-7800-4977-B0BE-62849C8FD986}"/>
                  </a:ext>
                </a:extLst>
              </p:cNvPr>
              <p:cNvSpPr>
                <a:spLocks/>
              </p:cNvSpPr>
              <p:nvPr/>
            </p:nvSpPr>
            <p:spPr bwMode="auto">
              <a:xfrm>
                <a:off x="12357099" y="2085976"/>
                <a:ext cx="42862" cy="44450"/>
              </a:xfrm>
              <a:custGeom>
                <a:avLst/>
                <a:gdLst>
                  <a:gd name="T0" fmla="*/ 27 w 27"/>
                  <a:gd name="T1" fmla="*/ 0 h 28"/>
                  <a:gd name="T2" fmla="*/ 0 w 27"/>
                  <a:gd name="T3" fmla="*/ 28 h 28"/>
                  <a:gd name="T4" fmla="*/ 27 w 27"/>
                  <a:gd name="T5" fmla="*/ 0 h 28"/>
                </a:gdLst>
                <a:ahLst/>
                <a:cxnLst>
                  <a:cxn ang="0">
                    <a:pos x="T0" y="T1"/>
                  </a:cxn>
                  <a:cxn ang="0">
                    <a:pos x="T2" y="T3"/>
                  </a:cxn>
                  <a:cxn ang="0">
                    <a:pos x="T4" y="T5"/>
                  </a:cxn>
                </a:cxnLst>
                <a:rect l="0" t="0" r="r" b="b"/>
                <a:pathLst>
                  <a:path w="27" h="28">
                    <a:moveTo>
                      <a:pt x="27" y="0"/>
                    </a:moveTo>
                    <a:lnTo>
                      <a:pt x="0" y="28"/>
                    </a:lnTo>
                    <a:lnTo>
                      <a:pt x="27"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6" name="Freeform 58">
                <a:extLst>
                  <a:ext uri="{FF2B5EF4-FFF2-40B4-BE49-F238E27FC236}">
                    <a16:creationId xmlns:a16="http://schemas.microsoft.com/office/drawing/2014/main" id="{A03DC500-36F2-44FB-9ADD-ACD12077C384}"/>
                  </a:ext>
                </a:extLst>
              </p:cNvPr>
              <p:cNvSpPr>
                <a:spLocks/>
              </p:cNvSpPr>
              <p:nvPr/>
            </p:nvSpPr>
            <p:spPr bwMode="auto">
              <a:xfrm>
                <a:off x="12592049" y="1555751"/>
                <a:ext cx="0" cy="63500"/>
              </a:xfrm>
              <a:custGeom>
                <a:avLst/>
                <a:gdLst>
                  <a:gd name="T0" fmla="*/ 0 h 40"/>
                  <a:gd name="T1" fmla="*/ 40 h 40"/>
                  <a:gd name="T2" fmla="*/ 0 h 40"/>
                </a:gdLst>
                <a:ahLst/>
                <a:cxnLst>
                  <a:cxn ang="0">
                    <a:pos x="0" y="T0"/>
                  </a:cxn>
                  <a:cxn ang="0">
                    <a:pos x="0" y="T1"/>
                  </a:cxn>
                  <a:cxn ang="0">
                    <a:pos x="0" y="T2"/>
                  </a:cxn>
                </a:cxnLst>
                <a:rect l="0" t="0" r="r" b="b"/>
                <a:pathLst>
                  <a:path h="40">
                    <a:moveTo>
                      <a:pt x="0" y="0"/>
                    </a:moveTo>
                    <a:lnTo>
                      <a:pt x="0" y="40"/>
                    </a:lnTo>
                    <a:lnTo>
                      <a:pt x="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7" name="Freeform 59">
                <a:extLst>
                  <a:ext uri="{FF2B5EF4-FFF2-40B4-BE49-F238E27FC236}">
                    <a16:creationId xmlns:a16="http://schemas.microsoft.com/office/drawing/2014/main" id="{F32DECF4-A49F-4682-9471-59CE933AD058}"/>
                  </a:ext>
                </a:extLst>
              </p:cNvPr>
              <p:cNvSpPr>
                <a:spLocks/>
              </p:cNvSpPr>
              <p:nvPr/>
            </p:nvSpPr>
            <p:spPr bwMode="auto">
              <a:xfrm>
                <a:off x="12257087" y="1890714"/>
                <a:ext cx="63500" cy="0"/>
              </a:xfrm>
              <a:custGeom>
                <a:avLst/>
                <a:gdLst>
                  <a:gd name="T0" fmla="*/ 0 w 40"/>
                  <a:gd name="T1" fmla="*/ 40 w 40"/>
                  <a:gd name="T2" fmla="*/ 0 w 40"/>
                </a:gdLst>
                <a:ahLst/>
                <a:cxnLst>
                  <a:cxn ang="0">
                    <a:pos x="T0" y="0"/>
                  </a:cxn>
                  <a:cxn ang="0">
                    <a:pos x="T1" y="0"/>
                  </a:cxn>
                  <a:cxn ang="0">
                    <a:pos x="T2" y="0"/>
                  </a:cxn>
                </a:cxnLst>
                <a:rect l="0" t="0" r="r" b="b"/>
                <a:pathLst>
                  <a:path w="40">
                    <a:moveTo>
                      <a:pt x="0" y="0"/>
                    </a:moveTo>
                    <a:lnTo>
                      <a:pt x="40" y="0"/>
                    </a:lnTo>
                    <a:lnTo>
                      <a:pt x="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8" name="Freeform 60">
                <a:extLst>
                  <a:ext uri="{FF2B5EF4-FFF2-40B4-BE49-F238E27FC236}">
                    <a16:creationId xmlns:a16="http://schemas.microsoft.com/office/drawing/2014/main" id="{9894735A-D85E-44E7-A8E6-6C65A6EE40C3}"/>
                  </a:ext>
                </a:extLst>
              </p:cNvPr>
              <p:cNvSpPr>
                <a:spLocks/>
              </p:cNvSpPr>
              <p:nvPr/>
            </p:nvSpPr>
            <p:spPr bwMode="auto">
              <a:xfrm>
                <a:off x="12861924" y="1890714"/>
                <a:ext cx="65087" cy="0"/>
              </a:xfrm>
              <a:custGeom>
                <a:avLst/>
                <a:gdLst>
                  <a:gd name="T0" fmla="*/ 0 w 41"/>
                  <a:gd name="T1" fmla="*/ 41 w 41"/>
                  <a:gd name="T2" fmla="*/ 0 w 41"/>
                </a:gdLst>
                <a:ahLst/>
                <a:cxnLst>
                  <a:cxn ang="0">
                    <a:pos x="T0" y="0"/>
                  </a:cxn>
                  <a:cxn ang="0">
                    <a:pos x="T1" y="0"/>
                  </a:cxn>
                  <a:cxn ang="0">
                    <a:pos x="T2" y="0"/>
                  </a:cxn>
                </a:cxnLst>
                <a:rect l="0" t="0" r="r" b="b"/>
                <a:pathLst>
                  <a:path w="41">
                    <a:moveTo>
                      <a:pt x="0" y="0"/>
                    </a:moveTo>
                    <a:lnTo>
                      <a:pt x="41" y="0"/>
                    </a:lnTo>
                    <a:lnTo>
                      <a:pt x="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79" name="Freeform 61">
                <a:extLst>
                  <a:ext uri="{FF2B5EF4-FFF2-40B4-BE49-F238E27FC236}">
                    <a16:creationId xmlns:a16="http://schemas.microsoft.com/office/drawing/2014/main" id="{459DC542-99EE-426A-A09D-E8538611FA1F}"/>
                  </a:ext>
                </a:extLst>
              </p:cNvPr>
              <p:cNvSpPr>
                <a:spLocks/>
              </p:cNvSpPr>
              <p:nvPr/>
            </p:nvSpPr>
            <p:spPr bwMode="auto">
              <a:xfrm>
                <a:off x="12357099" y="1652589"/>
                <a:ext cx="461962" cy="506413"/>
              </a:xfrm>
              <a:custGeom>
                <a:avLst/>
                <a:gdLst>
                  <a:gd name="T0" fmla="*/ 116 w 116"/>
                  <a:gd name="T1" fmla="*/ 61 h 127"/>
                  <a:gd name="T2" fmla="*/ 53 w 116"/>
                  <a:gd name="T3" fmla="*/ 4 h 127"/>
                  <a:gd name="T4" fmla="*/ 3 w 116"/>
                  <a:gd name="T5" fmla="*/ 53 h 127"/>
                  <a:gd name="T6" fmla="*/ 30 w 116"/>
                  <a:gd name="T7" fmla="*/ 110 h 127"/>
                  <a:gd name="T8" fmla="*/ 38 w 116"/>
                  <a:gd name="T9" fmla="*/ 123 h 127"/>
                  <a:gd name="T10" fmla="*/ 41 w 116"/>
                  <a:gd name="T11" fmla="*/ 127 h 127"/>
                  <a:gd name="T12" fmla="*/ 77 w 116"/>
                  <a:gd name="T13" fmla="*/ 127 h 127"/>
                  <a:gd name="T14" fmla="*/ 81 w 116"/>
                  <a:gd name="T15" fmla="*/ 123 h 127"/>
                  <a:gd name="T16" fmla="*/ 89 w 116"/>
                  <a:gd name="T17" fmla="*/ 110 h 127"/>
                  <a:gd name="T18" fmla="*/ 116 w 116"/>
                  <a:gd name="T19" fmla="*/ 6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27">
                    <a:moveTo>
                      <a:pt x="116" y="61"/>
                    </a:moveTo>
                    <a:cubicBezTo>
                      <a:pt x="116" y="27"/>
                      <a:pt x="87" y="0"/>
                      <a:pt x="53" y="4"/>
                    </a:cubicBezTo>
                    <a:cubicBezTo>
                      <a:pt x="27" y="7"/>
                      <a:pt x="6" y="27"/>
                      <a:pt x="3" y="53"/>
                    </a:cubicBezTo>
                    <a:cubicBezTo>
                      <a:pt x="0" y="77"/>
                      <a:pt x="11" y="99"/>
                      <a:pt x="30" y="110"/>
                    </a:cubicBezTo>
                    <a:cubicBezTo>
                      <a:pt x="35" y="113"/>
                      <a:pt x="38" y="118"/>
                      <a:pt x="38" y="123"/>
                    </a:cubicBezTo>
                    <a:cubicBezTo>
                      <a:pt x="38" y="125"/>
                      <a:pt x="39" y="127"/>
                      <a:pt x="41" y="127"/>
                    </a:cubicBezTo>
                    <a:cubicBezTo>
                      <a:pt x="77" y="127"/>
                      <a:pt x="77" y="127"/>
                      <a:pt x="77" y="127"/>
                    </a:cubicBezTo>
                    <a:cubicBezTo>
                      <a:pt x="79" y="127"/>
                      <a:pt x="81" y="125"/>
                      <a:pt x="81" y="123"/>
                    </a:cubicBezTo>
                    <a:cubicBezTo>
                      <a:pt x="81" y="118"/>
                      <a:pt x="84" y="113"/>
                      <a:pt x="89" y="110"/>
                    </a:cubicBezTo>
                    <a:cubicBezTo>
                      <a:pt x="105" y="100"/>
                      <a:pt x="116" y="82"/>
                      <a:pt x="116" y="61"/>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80" name="Freeform 62">
                <a:extLst>
                  <a:ext uri="{FF2B5EF4-FFF2-40B4-BE49-F238E27FC236}">
                    <a16:creationId xmlns:a16="http://schemas.microsoft.com/office/drawing/2014/main" id="{5158FB75-4ABD-4B58-A1B3-EBF0489E56D9}"/>
                  </a:ext>
                </a:extLst>
              </p:cNvPr>
              <p:cNvSpPr>
                <a:spLocks/>
              </p:cNvSpPr>
              <p:nvPr/>
            </p:nvSpPr>
            <p:spPr bwMode="auto">
              <a:xfrm>
                <a:off x="12515849" y="2159001"/>
                <a:ext cx="152400" cy="90488"/>
              </a:xfrm>
              <a:custGeom>
                <a:avLst/>
                <a:gdLst>
                  <a:gd name="T0" fmla="*/ 33 w 38"/>
                  <a:gd name="T1" fmla="*/ 23 h 23"/>
                  <a:gd name="T2" fmla="*/ 6 w 38"/>
                  <a:gd name="T3" fmla="*/ 23 h 23"/>
                  <a:gd name="T4" fmla="*/ 0 w 38"/>
                  <a:gd name="T5" fmla="*/ 17 h 23"/>
                  <a:gd name="T6" fmla="*/ 0 w 38"/>
                  <a:gd name="T7" fmla="*/ 0 h 23"/>
                  <a:gd name="T8" fmla="*/ 38 w 38"/>
                  <a:gd name="T9" fmla="*/ 0 h 23"/>
                  <a:gd name="T10" fmla="*/ 38 w 38"/>
                  <a:gd name="T11" fmla="*/ 17 h 23"/>
                  <a:gd name="T12" fmla="*/ 33 w 38"/>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38" h="23">
                    <a:moveTo>
                      <a:pt x="33" y="23"/>
                    </a:moveTo>
                    <a:cubicBezTo>
                      <a:pt x="6" y="23"/>
                      <a:pt x="6" y="23"/>
                      <a:pt x="6" y="23"/>
                    </a:cubicBezTo>
                    <a:cubicBezTo>
                      <a:pt x="3" y="23"/>
                      <a:pt x="0" y="20"/>
                      <a:pt x="0" y="17"/>
                    </a:cubicBezTo>
                    <a:cubicBezTo>
                      <a:pt x="0" y="0"/>
                      <a:pt x="0" y="0"/>
                      <a:pt x="0" y="0"/>
                    </a:cubicBezTo>
                    <a:cubicBezTo>
                      <a:pt x="38" y="0"/>
                      <a:pt x="38" y="0"/>
                      <a:pt x="38" y="0"/>
                    </a:cubicBezTo>
                    <a:cubicBezTo>
                      <a:pt x="38" y="17"/>
                      <a:pt x="38" y="17"/>
                      <a:pt x="38" y="17"/>
                    </a:cubicBezTo>
                    <a:cubicBezTo>
                      <a:pt x="38" y="20"/>
                      <a:pt x="36" y="23"/>
                      <a:pt x="33" y="23"/>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grpSp>
        <p:grpSp>
          <p:nvGrpSpPr>
            <p:cNvPr id="82" name="Group 81">
              <a:extLst>
                <a:ext uri="{FF2B5EF4-FFF2-40B4-BE49-F238E27FC236}">
                  <a16:creationId xmlns:a16="http://schemas.microsoft.com/office/drawing/2014/main" id="{B77395C9-391F-4EAA-97BB-EFA63932AA1F}"/>
                </a:ext>
              </a:extLst>
            </p:cNvPr>
            <p:cNvGrpSpPr>
              <a:grpSpLocks/>
            </p:cNvGrpSpPr>
            <p:nvPr/>
          </p:nvGrpSpPr>
          <p:grpSpPr>
            <a:xfrm>
              <a:off x="11984184" y="6698349"/>
              <a:ext cx="545168" cy="544392"/>
              <a:chOff x="12045949" y="3091909"/>
              <a:chExt cx="1114425" cy="1112838"/>
            </a:xfrm>
          </p:grpSpPr>
          <p:sp>
            <p:nvSpPr>
              <p:cNvPr id="86" name="Oval 21">
                <a:extLst>
                  <a:ext uri="{FF2B5EF4-FFF2-40B4-BE49-F238E27FC236}">
                    <a16:creationId xmlns:a16="http://schemas.microsoft.com/office/drawing/2014/main" id="{2B45A7E2-3135-476D-B3F2-C2E6E23C9D04}"/>
                  </a:ext>
                </a:extLst>
              </p:cNvPr>
              <p:cNvSpPr>
                <a:spLocks noChangeArrowheads="1"/>
              </p:cNvSpPr>
              <p:nvPr/>
            </p:nvSpPr>
            <p:spPr bwMode="auto">
              <a:xfrm>
                <a:off x="12045949" y="3091909"/>
                <a:ext cx="1114425" cy="1112838"/>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87" name="Freeform 22">
                <a:extLst>
                  <a:ext uri="{FF2B5EF4-FFF2-40B4-BE49-F238E27FC236}">
                    <a16:creationId xmlns:a16="http://schemas.microsoft.com/office/drawing/2014/main" id="{FF7EC53A-75A4-4F55-95E7-32A38B3810DF}"/>
                  </a:ext>
                </a:extLst>
              </p:cNvPr>
              <p:cNvSpPr>
                <a:spLocks noEditPoints="1"/>
              </p:cNvSpPr>
              <p:nvPr/>
            </p:nvSpPr>
            <p:spPr bwMode="auto">
              <a:xfrm>
                <a:off x="12344399" y="3357651"/>
                <a:ext cx="533400" cy="527050"/>
              </a:xfrm>
              <a:custGeom>
                <a:avLst/>
                <a:gdLst>
                  <a:gd name="T0" fmla="*/ 122 w 134"/>
                  <a:gd name="T1" fmla="*/ 127 h 132"/>
                  <a:gd name="T2" fmla="*/ 96 w 134"/>
                  <a:gd name="T3" fmla="*/ 107 h 132"/>
                  <a:gd name="T4" fmla="*/ 103 w 134"/>
                  <a:gd name="T5" fmla="*/ 95 h 132"/>
                  <a:gd name="T6" fmla="*/ 129 w 134"/>
                  <a:gd name="T7" fmla="*/ 115 h 132"/>
                  <a:gd name="T8" fmla="*/ 72 w 134"/>
                  <a:gd name="T9" fmla="*/ 69 h 132"/>
                  <a:gd name="T10" fmla="*/ 71 w 134"/>
                  <a:gd name="T11" fmla="*/ 69 h 132"/>
                  <a:gd name="T12" fmla="*/ 72 w 134"/>
                  <a:gd name="T13" fmla="*/ 69 h 132"/>
                  <a:gd name="T14" fmla="*/ 59 w 134"/>
                  <a:gd name="T15" fmla="*/ 58 h 132"/>
                  <a:gd name="T16" fmla="*/ 59 w 134"/>
                  <a:gd name="T17" fmla="*/ 56 h 132"/>
                  <a:gd name="T18" fmla="*/ 72 w 134"/>
                  <a:gd name="T19" fmla="*/ 57 h 132"/>
                  <a:gd name="T20" fmla="*/ 71 w 134"/>
                  <a:gd name="T21" fmla="*/ 57 h 132"/>
                  <a:gd name="T22" fmla="*/ 72 w 134"/>
                  <a:gd name="T23" fmla="*/ 57 h 132"/>
                  <a:gd name="T24" fmla="*/ 59 w 134"/>
                  <a:gd name="T25" fmla="*/ 70 h 132"/>
                  <a:gd name="T26" fmla="*/ 59 w 134"/>
                  <a:gd name="T27" fmla="*/ 69 h 132"/>
                  <a:gd name="T28" fmla="*/ 19 w 134"/>
                  <a:gd name="T29" fmla="*/ 38 h 132"/>
                  <a:gd name="T30" fmla="*/ 38 w 134"/>
                  <a:gd name="T31" fmla="*/ 19 h 132"/>
                  <a:gd name="T32" fmla="*/ 19 w 134"/>
                  <a:gd name="T33" fmla="*/ 38 h 132"/>
                  <a:gd name="T34" fmla="*/ 7 w 134"/>
                  <a:gd name="T35" fmla="*/ 0 h 132"/>
                  <a:gd name="T36" fmla="*/ 0 w 134"/>
                  <a:gd name="T37" fmla="*/ 6 h 132"/>
                  <a:gd name="T38" fmla="*/ 0 w 134"/>
                  <a:gd name="T39" fmla="*/ 6 h 132"/>
                  <a:gd name="T40" fmla="*/ 7 w 134"/>
                  <a:gd name="T41" fmla="*/ 0 h 132"/>
                  <a:gd name="T42" fmla="*/ 90 w 134"/>
                  <a:gd name="T43" fmla="*/ 19 h 132"/>
                  <a:gd name="T44" fmla="*/ 109 w 134"/>
                  <a:gd name="T45" fmla="*/ 38 h 132"/>
                  <a:gd name="T46" fmla="*/ 90 w 134"/>
                  <a:gd name="T47" fmla="*/ 19 h 132"/>
                  <a:gd name="T48" fmla="*/ 122 w 134"/>
                  <a:gd name="T49" fmla="*/ 0 h 132"/>
                  <a:gd name="T50" fmla="*/ 128 w 134"/>
                  <a:gd name="T51" fmla="*/ 6 h 132"/>
                  <a:gd name="T52" fmla="*/ 128 w 134"/>
                  <a:gd name="T53" fmla="*/ 6 h 132"/>
                  <a:gd name="T54" fmla="*/ 122 w 134"/>
                  <a:gd name="T55" fmla="*/ 0 h 132"/>
                  <a:gd name="T56" fmla="*/ 38 w 134"/>
                  <a:gd name="T57" fmla="*/ 108 h 132"/>
                  <a:gd name="T58" fmla="*/ 19 w 134"/>
                  <a:gd name="T59" fmla="*/ 90 h 132"/>
                  <a:gd name="T60" fmla="*/ 38 w 134"/>
                  <a:gd name="T61" fmla="*/ 108 h 132"/>
                  <a:gd name="T62" fmla="*/ 0 w 134"/>
                  <a:gd name="T63" fmla="*/ 121 h 132"/>
                  <a:gd name="T64" fmla="*/ 7 w 134"/>
                  <a:gd name="T65" fmla="*/ 127 h 132"/>
                  <a:gd name="T66" fmla="*/ 7 w 134"/>
                  <a:gd name="T67" fmla="*/ 127 h 132"/>
                  <a:gd name="T68" fmla="*/ 0 w 134"/>
                  <a:gd name="T69" fmla="*/ 121 h 132"/>
                  <a:gd name="T70" fmla="*/ 125 w 134"/>
                  <a:gd name="T71" fmla="*/ 123 h 132"/>
                  <a:gd name="T72" fmla="*/ 125 w 134"/>
                  <a:gd name="T73" fmla="*/ 123 h 132"/>
                  <a:gd name="T74" fmla="*/ 37 w 134"/>
                  <a:gd name="T75" fmla="*/ 36 h 132"/>
                  <a:gd name="T76" fmla="*/ 92 w 134"/>
                  <a:gd name="T77" fmla="*/ 91 h 132"/>
                  <a:gd name="T78" fmla="*/ 86 w 134"/>
                  <a:gd name="T79" fmla="*/ 31 h 132"/>
                  <a:gd name="T80" fmla="*/ 92 w 134"/>
                  <a:gd name="T81" fmla="*/ 91 h 132"/>
                  <a:gd name="T82" fmla="*/ 37 w 134"/>
                  <a:gd name="T83" fmla="*/ 36 h 132"/>
                  <a:gd name="T84" fmla="*/ 86 w 134"/>
                  <a:gd name="T85" fmla="*/ 31 h 132"/>
                  <a:gd name="T86" fmla="*/ 86 w 134"/>
                  <a:gd name="T87" fmla="*/ 31 h 132"/>
                  <a:gd name="T88" fmla="*/ 100 w 134"/>
                  <a:gd name="T89" fmla="*/ 9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132">
                    <a:moveTo>
                      <a:pt x="129" y="120"/>
                    </a:moveTo>
                    <a:cubicBezTo>
                      <a:pt x="122" y="127"/>
                      <a:pt x="122" y="127"/>
                      <a:pt x="122" y="127"/>
                    </a:cubicBezTo>
                    <a:cubicBezTo>
                      <a:pt x="120" y="128"/>
                      <a:pt x="118" y="128"/>
                      <a:pt x="116" y="127"/>
                    </a:cubicBezTo>
                    <a:cubicBezTo>
                      <a:pt x="96" y="107"/>
                      <a:pt x="96" y="107"/>
                      <a:pt x="96" y="107"/>
                    </a:cubicBezTo>
                    <a:cubicBezTo>
                      <a:pt x="95" y="105"/>
                      <a:pt x="95" y="103"/>
                      <a:pt x="96" y="102"/>
                    </a:cubicBezTo>
                    <a:cubicBezTo>
                      <a:pt x="103" y="95"/>
                      <a:pt x="103" y="95"/>
                      <a:pt x="103" y="95"/>
                    </a:cubicBezTo>
                    <a:cubicBezTo>
                      <a:pt x="105" y="93"/>
                      <a:pt x="107" y="93"/>
                      <a:pt x="109" y="95"/>
                    </a:cubicBezTo>
                    <a:cubicBezTo>
                      <a:pt x="129" y="115"/>
                      <a:pt x="129" y="115"/>
                      <a:pt x="129" y="115"/>
                    </a:cubicBezTo>
                    <a:cubicBezTo>
                      <a:pt x="130" y="116"/>
                      <a:pt x="130" y="118"/>
                      <a:pt x="129" y="120"/>
                    </a:cubicBezTo>
                    <a:close/>
                    <a:moveTo>
                      <a:pt x="72" y="69"/>
                    </a:moveTo>
                    <a:cubicBezTo>
                      <a:pt x="72" y="70"/>
                      <a:pt x="72" y="70"/>
                      <a:pt x="72" y="70"/>
                    </a:cubicBezTo>
                    <a:cubicBezTo>
                      <a:pt x="71" y="70"/>
                      <a:pt x="71" y="70"/>
                      <a:pt x="71" y="69"/>
                    </a:cubicBezTo>
                    <a:cubicBezTo>
                      <a:pt x="71" y="69"/>
                      <a:pt x="71" y="69"/>
                      <a:pt x="72" y="69"/>
                    </a:cubicBezTo>
                    <a:cubicBezTo>
                      <a:pt x="72" y="69"/>
                      <a:pt x="72" y="69"/>
                      <a:pt x="72" y="69"/>
                    </a:cubicBezTo>
                    <a:close/>
                    <a:moveTo>
                      <a:pt x="60" y="57"/>
                    </a:moveTo>
                    <a:cubicBezTo>
                      <a:pt x="60" y="57"/>
                      <a:pt x="59" y="58"/>
                      <a:pt x="59" y="58"/>
                    </a:cubicBezTo>
                    <a:cubicBezTo>
                      <a:pt x="59" y="58"/>
                      <a:pt x="58" y="57"/>
                      <a:pt x="58" y="57"/>
                    </a:cubicBezTo>
                    <a:cubicBezTo>
                      <a:pt x="58" y="56"/>
                      <a:pt x="59" y="56"/>
                      <a:pt x="59" y="56"/>
                    </a:cubicBezTo>
                    <a:cubicBezTo>
                      <a:pt x="59" y="56"/>
                      <a:pt x="60" y="56"/>
                      <a:pt x="60" y="57"/>
                    </a:cubicBezTo>
                    <a:close/>
                    <a:moveTo>
                      <a:pt x="72" y="57"/>
                    </a:moveTo>
                    <a:cubicBezTo>
                      <a:pt x="72" y="57"/>
                      <a:pt x="72" y="58"/>
                      <a:pt x="72" y="58"/>
                    </a:cubicBezTo>
                    <a:cubicBezTo>
                      <a:pt x="71" y="58"/>
                      <a:pt x="71" y="57"/>
                      <a:pt x="71" y="57"/>
                    </a:cubicBezTo>
                    <a:cubicBezTo>
                      <a:pt x="71" y="56"/>
                      <a:pt x="71" y="56"/>
                      <a:pt x="72" y="56"/>
                    </a:cubicBezTo>
                    <a:cubicBezTo>
                      <a:pt x="72" y="56"/>
                      <a:pt x="72" y="56"/>
                      <a:pt x="72" y="57"/>
                    </a:cubicBezTo>
                    <a:close/>
                    <a:moveTo>
                      <a:pt x="60" y="69"/>
                    </a:moveTo>
                    <a:cubicBezTo>
                      <a:pt x="60" y="70"/>
                      <a:pt x="59" y="70"/>
                      <a:pt x="59" y="70"/>
                    </a:cubicBezTo>
                    <a:cubicBezTo>
                      <a:pt x="59" y="70"/>
                      <a:pt x="58" y="70"/>
                      <a:pt x="58" y="69"/>
                    </a:cubicBezTo>
                    <a:cubicBezTo>
                      <a:pt x="58" y="69"/>
                      <a:pt x="59" y="69"/>
                      <a:pt x="59" y="69"/>
                    </a:cubicBezTo>
                    <a:cubicBezTo>
                      <a:pt x="59" y="69"/>
                      <a:pt x="60" y="69"/>
                      <a:pt x="60" y="69"/>
                    </a:cubicBezTo>
                    <a:close/>
                    <a:moveTo>
                      <a:pt x="19" y="38"/>
                    </a:moveTo>
                    <a:cubicBezTo>
                      <a:pt x="19" y="19"/>
                      <a:pt x="19" y="19"/>
                      <a:pt x="19" y="19"/>
                    </a:cubicBezTo>
                    <a:cubicBezTo>
                      <a:pt x="38" y="19"/>
                      <a:pt x="38" y="19"/>
                      <a:pt x="38" y="19"/>
                    </a:cubicBezTo>
                    <a:cubicBezTo>
                      <a:pt x="19" y="19"/>
                      <a:pt x="19" y="19"/>
                      <a:pt x="19" y="19"/>
                    </a:cubicBezTo>
                    <a:lnTo>
                      <a:pt x="19" y="38"/>
                    </a:lnTo>
                    <a:close/>
                    <a:moveTo>
                      <a:pt x="32" y="0"/>
                    </a:moveTo>
                    <a:cubicBezTo>
                      <a:pt x="7" y="0"/>
                      <a:pt x="7" y="0"/>
                      <a:pt x="7" y="0"/>
                    </a:cubicBezTo>
                    <a:cubicBezTo>
                      <a:pt x="0" y="0"/>
                      <a:pt x="0" y="0"/>
                      <a:pt x="0" y="0"/>
                    </a:cubicBezTo>
                    <a:cubicBezTo>
                      <a:pt x="0" y="6"/>
                      <a:pt x="0" y="6"/>
                      <a:pt x="0" y="6"/>
                    </a:cubicBezTo>
                    <a:cubicBezTo>
                      <a:pt x="0" y="31"/>
                      <a:pt x="0" y="31"/>
                      <a:pt x="0" y="31"/>
                    </a:cubicBezTo>
                    <a:cubicBezTo>
                      <a:pt x="0" y="6"/>
                      <a:pt x="0" y="6"/>
                      <a:pt x="0" y="6"/>
                    </a:cubicBezTo>
                    <a:cubicBezTo>
                      <a:pt x="0" y="0"/>
                      <a:pt x="0" y="0"/>
                      <a:pt x="0" y="0"/>
                    </a:cubicBezTo>
                    <a:cubicBezTo>
                      <a:pt x="7" y="0"/>
                      <a:pt x="7" y="0"/>
                      <a:pt x="7" y="0"/>
                    </a:cubicBezTo>
                    <a:lnTo>
                      <a:pt x="32" y="0"/>
                    </a:lnTo>
                    <a:close/>
                    <a:moveTo>
                      <a:pt x="90" y="19"/>
                    </a:moveTo>
                    <a:cubicBezTo>
                      <a:pt x="109" y="19"/>
                      <a:pt x="109" y="19"/>
                      <a:pt x="109" y="19"/>
                    </a:cubicBezTo>
                    <a:cubicBezTo>
                      <a:pt x="109" y="38"/>
                      <a:pt x="109" y="38"/>
                      <a:pt x="109" y="38"/>
                    </a:cubicBezTo>
                    <a:cubicBezTo>
                      <a:pt x="109" y="19"/>
                      <a:pt x="109" y="19"/>
                      <a:pt x="109" y="19"/>
                    </a:cubicBezTo>
                    <a:lnTo>
                      <a:pt x="90" y="19"/>
                    </a:lnTo>
                    <a:close/>
                    <a:moveTo>
                      <a:pt x="97" y="0"/>
                    </a:moveTo>
                    <a:cubicBezTo>
                      <a:pt x="122" y="0"/>
                      <a:pt x="122" y="0"/>
                      <a:pt x="122" y="0"/>
                    </a:cubicBezTo>
                    <a:cubicBezTo>
                      <a:pt x="128" y="0"/>
                      <a:pt x="128" y="0"/>
                      <a:pt x="128" y="0"/>
                    </a:cubicBezTo>
                    <a:cubicBezTo>
                      <a:pt x="128" y="6"/>
                      <a:pt x="128" y="6"/>
                      <a:pt x="128" y="6"/>
                    </a:cubicBezTo>
                    <a:cubicBezTo>
                      <a:pt x="128" y="31"/>
                      <a:pt x="128" y="31"/>
                      <a:pt x="128" y="31"/>
                    </a:cubicBezTo>
                    <a:cubicBezTo>
                      <a:pt x="128" y="6"/>
                      <a:pt x="128" y="6"/>
                      <a:pt x="128" y="6"/>
                    </a:cubicBezTo>
                    <a:cubicBezTo>
                      <a:pt x="128" y="0"/>
                      <a:pt x="128" y="0"/>
                      <a:pt x="128" y="0"/>
                    </a:cubicBezTo>
                    <a:cubicBezTo>
                      <a:pt x="122" y="0"/>
                      <a:pt x="122" y="0"/>
                      <a:pt x="122" y="0"/>
                    </a:cubicBezTo>
                    <a:lnTo>
                      <a:pt x="97" y="0"/>
                    </a:lnTo>
                    <a:close/>
                    <a:moveTo>
                      <a:pt x="38" y="108"/>
                    </a:moveTo>
                    <a:cubicBezTo>
                      <a:pt x="19" y="108"/>
                      <a:pt x="19" y="108"/>
                      <a:pt x="19" y="108"/>
                    </a:cubicBezTo>
                    <a:cubicBezTo>
                      <a:pt x="19" y="90"/>
                      <a:pt x="19" y="90"/>
                      <a:pt x="19" y="90"/>
                    </a:cubicBezTo>
                    <a:cubicBezTo>
                      <a:pt x="19" y="108"/>
                      <a:pt x="19" y="108"/>
                      <a:pt x="19" y="108"/>
                    </a:cubicBezTo>
                    <a:lnTo>
                      <a:pt x="38" y="108"/>
                    </a:lnTo>
                    <a:close/>
                    <a:moveTo>
                      <a:pt x="0" y="96"/>
                    </a:moveTo>
                    <a:cubicBezTo>
                      <a:pt x="0" y="121"/>
                      <a:pt x="0" y="121"/>
                      <a:pt x="0" y="121"/>
                    </a:cubicBezTo>
                    <a:cubicBezTo>
                      <a:pt x="0" y="127"/>
                      <a:pt x="0" y="127"/>
                      <a:pt x="0" y="127"/>
                    </a:cubicBezTo>
                    <a:cubicBezTo>
                      <a:pt x="7" y="127"/>
                      <a:pt x="7" y="127"/>
                      <a:pt x="7" y="127"/>
                    </a:cubicBezTo>
                    <a:cubicBezTo>
                      <a:pt x="32" y="127"/>
                      <a:pt x="32" y="127"/>
                      <a:pt x="32" y="127"/>
                    </a:cubicBezTo>
                    <a:cubicBezTo>
                      <a:pt x="7" y="127"/>
                      <a:pt x="7" y="127"/>
                      <a:pt x="7" y="127"/>
                    </a:cubicBezTo>
                    <a:cubicBezTo>
                      <a:pt x="0" y="127"/>
                      <a:pt x="0" y="127"/>
                      <a:pt x="0" y="127"/>
                    </a:cubicBezTo>
                    <a:cubicBezTo>
                      <a:pt x="0" y="121"/>
                      <a:pt x="0" y="121"/>
                      <a:pt x="0" y="121"/>
                    </a:cubicBezTo>
                    <a:lnTo>
                      <a:pt x="0" y="96"/>
                    </a:lnTo>
                    <a:close/>
                    <a:moveTo>
                      <a:pt x="125" y="123"/>
                    </a:moveTo>
                    <a:cubicBezTo>
                      <a:pt x="134" y="132"/>
                      <a:pt x="134" y="132"/>
                      <a:pt x="134" y="132"/>
                    </a:cubicBezTo>
                    <a:lnTo>
                      <a:pt x="125" y="123"/>
                    </a:lnTo>
                    <a:close/>
                    <a:moveTo>
                      <a:pt x="41" y="33"/>
                    </a:moveTo>
                    <a:cubicBezTo>
                      <a:pt x="39" y="34"/>
                      <a:pt x="38" y="35"/>
                      <a:pt x="37" y="36"/>
                    </a:cubicBezTo>
                    <a:cubicBezTo>
                      <a:pt x="22" y="51"/>
                      <a:pt x="22" y="76"/>
                      <a:pt x="37" y="91"/>
                    </a:cubicBezTo>
                    <a:cubicBezTo>
                      <a:pt x="52" y="106"/>
                      <a:pt x="77" y="106"/>
                      <a:pt x="92" y="91"/>
                    </a:cubicBezTo>
                    <a:cubicBezTo>
                      <a:pt x="107" y="76"/>
                      <a:pt x="107" y="51"/>
                      <a:pt x="92" y="36"/>
                    </a:cubicBezTo>
                    <a:cubicBezTo>
                      <a:pt x="90" y="34"/>
                      <a:pt x="88" y="33"/>
                      <a:pt x="86" y="31"/>
                    </a:cubicBezTo>
                    <a:cubicBezTo>
                      <a:pt x="88" y="33"/>
                      <a:pt x="90" y="34"/>
                      <a:pt x="92" y="36"/>
                    </a:cubicBezTo>
                    <a:cubicBezTo>
                      <a:pt x="107" y="51"/>
                      <a:pt x="107" y="76"/>
                      <a:pt x="92" y="91"/>
                    </a:cubicBezTo>
                    <a:cubicBezTo>
                      <a:pt x="77" y="106"/>
                      <a:pt x="52" y="106"/>
                      <a:pt x="37" y="91"/>
                    </a:cubicBezTo>
                    <a:cubicBezTo>
                      <a:pt x="22" y="76"/>
                      <a:pt x="22" y="51"/>
                      <a:pt x="37" y="36"/>
                    </a:cubicBezTo>
                    <a:cubicBezTo>
                      <a:pt x="38" y="35"/>
                      <a:pt x="39" y="34"/>
                      <a:pt x="41" y="33"/>
                    </a:cubicBezTo>
                    <a:close/>
                    <a:moveTo>
                      <a:pt x="86" y="31"/>
                    </a:moveTo>
                    <a:cubicBezTo>
                      <a:pt x="72" y="22"/>
                      <a:pt x="54" y="23"/>
                      <a:pt x="41" y="33"/>
                    </a:cubicBezTo>
                    <a:cubicBezTo>
                      <a:pt x="54" y="23"/>
                      <a:pt x="72" y="22"/>
                      <a:pt x="86" y="31"/>
                    </a:cubicBezTo>
                    <a:close/>
                    <a:moveTo>
                      <a:pt x="92" y="90"/>
                    </a:moveTo>
                    <a:cubicBezTo>
                      <a:pt x="100" y="98"/>
                      <a:pt x="100" y="98"/>
                      <a:pt x="100" y="98"/>
                    </a:cubicBezTo>
                    <a:lnTo>
                      <a:pt x="92" y="90"/>
                    </a:lnTo>
                    <a:close/>
                  </a:path>
                </a:pathLst>
              </a:custGeom>
              <a:solidFill>
                <a:srgbClr val="FFFFFF"/>
              </a:solid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da-DK" sz="1800"/>
              </a:p>
            </p:txBody>
          </p:sp>
        </p:grpSp>
        <p:grpSp>
          <p:nvGrpSpPr>
            <p:cNvPr id="89" name="Group 88">
              <a:extLst>
                <a:ext uri="{FF2B5EF4-FFF2-40B4-BE49-F238E27FC236}">
                  <a16:creationId xmlns:a16="http://schemas.microsoft.com/office/drawing/2014/main" id="{1A685A88-E2D1-40EF-8A7C-BB8B16A9DB75}"/>
                </a:ext>
              </a:extLst>
            </p:cNvPr>
            <p:cNvGrpSpPr>
              <a:grpSpLocks/>
            </p:cNvGrpSpPr>
            <p:nvPr/>
          </p:nvGrpSpPr>
          <p:grpSpPr>
            <a:xfrm>
              <a:off x="12714183" y="6698349"/>
              <a:ext cx="543615" cy="544392"/>
              <a:chOff x="7488237" y="3067139"/>
              <a:chExt cx="1111250" cy="1112838"/>
            </a:xfrm>
          </p:grpSpPr>
          <p:sp>
            <p:nvSpPr>
              <p:cNvPr id="93" name="Oval 103">
                <a:extLst>
                  <a:ext uri="{FF2B5EF4-FFF2-40B4-BE49-F238E27FC236}">
                    <a16:creationId xmlns:a16="http://schemas.microsoft.com/office/drawing/2014/main" id="{BF8AB6C1-CEB5-4B39-AFEB-9973C130D31B}"/>
                  </a:ext>
                </a:extLst>
              </p:cNvPr>
              <p:cNvSpPr>
                <a:spLocks noChangeArrowheads="1"/>
              </p:cNvSpPr>
              <p:nvPr/>
            </p:nvSpPr>
            <p:spPr bwMode="auto">
              <a:xfrm>
                <a:off x="7488237" y="3067139"/>
                <a:ext cx="1111250" cy="1112838"/>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94" name="Freeform 104">
                <a:extLst>
                  <a:ext uri="{FF2B5EF4-FFF2-40B4-BE49-F238E27FC236}">
                    <a16:creationId xmlns:a16="http://schemas.microsoft.com/office/drawing/2014/main" id="{AE1F902B-1F67-421B-A08D-B56138A00FFA}"/>
                  </a:ext>
                </a:extLst>
              </p:cNvPr>
              <p:cNvSpPr>
                <a:spLocks/>
              </p:cNvSpPr>
              <p:nvPr/>
            </p:nvSpPr>
            <p:spPr bwMode="auto">
              <a:xfrm>
                <a:off x="7953375" y="3541801"/>
                <a:ext cx="179387" cy="179388"/>
              </a:xfrm>
              <a:custGeom>
                <a:avLst/>
                <a:gdLst>
                  <a:gd name="T0" fmla="*/ 41 w 45"/>
                  <a:gd name="T1" fmla="*/ 30 h 45"/>
                  <a:gd name="T2" fmla="*/ 15 w 45"/>
                  <a:gd name="T3" fmla="*/ 41 h 45"/>
                  <a:gd name="T4" fmla="*/ 4 w 45"/>
                  <a:gd name="T5" fmla="*/ 15 h 45"/>
                  <a:gd name="T6" fmla="*/ 30 w 45"/>
                  <a:gd name="T7" fmla="*/ 4 h 45"/>
                  <a:gd name="T8" fmla="*/ 41 w 45"/>
                  <a:gd name="T9" fmla="*/ 30 h 45"/>
                </a:gdLst>
                <a:ahLst/>
                <a:cxnLst>
                  <a:cxn ang="0">
                    <a:pos x="T0" y="T1"/>
                  </a:cxn>
                  <a:cxn ang="0">
                    <a:pos x="T2" y="T3"/>
                  </a:cxn>
                  <a:cxn ang="0">
                    <a:pos x="T4" y="T5"/>
                  </a:cxn>
                  <a:cxn ang="0">
                    <a:pos x="T6" y="T7"/>
                  </a:cxn>
                  <a:cxn ang="0">
                    <a:pos x="T8" y="T9"/>
                  </a:cxn>
                </a:cxnLst>
                <a:rect l="0" t="0" r="r" b="b"/>
                <a:pathLst>
                  <a:path w="45" h="45">
                    <a:moveTo>
                      <a:pt x="41" y="30"/>
                    </a:moveTo>
                    <a:cubicBezTo>
                      <a:pt x="37" y="40"/>
                      <a:pt x="25" y="45"/>
                      <a:pt x="15" y="41"/>
                    </a:cubicBezTo>
                    <a:cubicBezTo>
                      <a:pt x="5" y="37"/>
                      <a:pt x="0" y="25"/>
                      <a:pt x="4" y="15"/>
                    </a:cubicBezTo>
                    <a:cubicBezTo>
                      <a:pt x="8" y="5"/>
                      <a:pt x="20" y="0"/>
                      <a:pt x="30" y="4"/>
                    </a:cubicBezTo>
                    <a:cubicBezTo>
                      <a:pt x="40" y="8"/>
                      <a:pt x="45" y="20"/>
                      <a:pt x="41" y="3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95" name="Freeform 105">
                <a:extLst>
                  <a:ext uri="{FF2B5EF4-FFF2-40B4-BE49-F238E27FC236}">
                    <a16:creationId xmlns:a16="http://schemas.microsoft.com/office/drawing/2014/main" id="{82599DDB-2499-4699-B501-667D11030F62}"/>
                  </a:ext>
                </a:extLst>
              </p:cNvPr>
              <p:cNvSpPr>
                <a:spLocks/>
              </p:cNvSpPr>
              <p:nvPr/>
            </p:nvSpPr>
            <p:spPr bwMode="auto">
              <a:xfrm>
                <a:off x="8161337" y="3473539"/>
                <a:ext cx="87312" cy="187325"/>
              </a:xfrm>
              <a:custGeom>
                <a:avLst/>
                <a:gdLst>
                  <a:gd name="T0" fmla="*/ 19 w 22"/>
                  <a:gd name="T1" fmla="*/ 47 h 47"/>
                  <a:gd name="T2" fmla="*/ 0 w 22"/>
                  <a:gd name="T3" fmla="*/ 0 h 47"/>
                  <a:gd name="T4" fmla="*/ 19 w 22"/>
                  <a:gd name="T5" fmla="*/ 47 h 47"/>
                </a:gdLst>
                <a:ahLst/>
                <a:cxnLst>
                  <a:cxn ang="0">
                    <a:pos x="T0" y="T1"/>
                  </a:cxn>
                  <a:cxn ang="0">
                    <a:pos x="T2" y="T3"/>
                  </a:cxn>
                  <a:cxn ang="0">
                    <a:pos x="T4" y="T5"/>
                  </a:cxn>
                </a:cxnLst>
                <a:rect l="0" t="0" r="r" b="b"/>
                <a:pathLst>
                  <a:path w="22" h="47">
                    <a:moveTo>
                      <a:pt x="19" y="47"/>
                    </a:moveTo>
                    <a:cubicBezTo>
                      <a:pt x="22" y="28"/>
                      <a:pt x="16" y="11"/>
                      <a:pt x="0" y="0"/>
                    </a:cubicBezTo>
                    <a:cubicBezTo>
                      <a:pt x="16" y="11"/>
                      <a:pt x="22" y="28"/>
                      <a:pt x="19" y="47"/>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96" name="Freeform 106">
                <a:extLst>
                  <a:ext uri="{FF2B5EF4-FFF2-40B4-BE49-F238E27FC236}">
                    <a16:creationId xmlns:a16="http://schemas.microsoft.com/office/drawing/2014/main" id="{571944D8-DE28-4F92-98E3-4D5481B972F8}"/>
                  </a:ext>
                </a:extLst>
              </p:cNvPr>
              <p:cNvSpPr>
                <a:spLocks/>
              </p:cNvSpPr>
              <p:nvPr/>
            </p:nvSpPr>
            <p:spPr bwMode="auto">
              <a:xfrm>
                <a:off x="7886700" y="3425914"/>
                <a:ext cx="182562" cy="87313"/>
              </a:xfrm>
              <a:custGeom>
                <a:avLst/>
                <a:gdLst>
                  <a:gd name="T0" fmla="*/ 0 w 46"/>
                  <a:gd name="T1" fmla="*/ 22 h 22"/>
                  <a:gd name="T2" fmla="*/ 46 w 46"/>
                  <a:gd name="T3" fmla="*/ 2 h 22"/>
                  <a:gd name="T4" fmla="*/ 0 w 46"/>
                  <a:gd name="T5" fmla="*/ 22 h 22"/>
                </a:gdLst>
                <a:ahLst/>
                <a:cxnLst>
                  <a:cxn ang="0">
                    <a:pos x="T0" y="T1"/>
                  </a:cxn>
                  <a:cxn ang="0">
                    <a:pos x="T2" y="T3"/>
                  </a:cxn>
                  <a:cxn ang="0">
                    <a:pos x="T4" y="T5"/>
                  </a:cxn>
                </a:cxnLst>
                <a:rect l="0" t="0" r="r" b="b"/>
                <a:pathLst>
                  <a:path w="46" h="22">
                    <a:moveTo>
                      <a:pt x="0" y="22"/>
                    </a:moveTo>
                    <a:cubicBezTo>
                      <a:pt x="10" y="7"/>
                      <a:pt x="28" y="0"/>
                      <a:pt x="46" y="2"/>
                    </a:cubicBezTo>
                    <a:cubicBezTo>
                      <a:pt x="28" y="0"/>
                      <a:pt x="10" y="7"/>
                      <a:pt x="0" y="22"/>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97" name="Freeform 107">
                <a:extLst>
                  <a:ext uri="{FF2B5EF4-FFF2-40B4-BE49-F238E27FC236}">
                    <a16:creationId xmlns:a16="http://schemas.microsoft.com/office/drawing/2014/main" id="{0E387F71-6BE5-4379-9E81-DC239D416830}"/>
                  </a:ext>
                </a:extLst>
              </p:cNvPr>
              <p:cNvSpPr>
                <a:spLocks/>
              </p:cNvSpPr>
              <p:nvPr/>
            </p:nvSpPr>
            <p:spPr bwMode="auto">
              <a:xfrm>
                <a:off x="7839075" y="3602126"/>
                <a:ext cx="82550" cy="187325"/>
              </a:xfrm>
              <a:custGeom>
                <a:avLst/>
                <a:gdLst>
                  <a:gd name="T0" fmla="*/ 2 w 21"/>
                  <a:gd name="T1" fmla="*/ 0 h 47"/>
                  <a:gd name="T2" fmla="*/ 21 w 21"/>
                  <a:gd name="T3" fmla="*/ 47 h 47"/>
                  <a:gd name="T4" fmla="*/ 2 w 21"/>
                  <a:gd name="T5" fmla="*/ 0 h 47"/>
                </a:gdLst>
                <a:ahLst/>
                <a:cxnLst>
                  <a:cxn ang="0">
                    <a:pos x="T0" y="T1"/>
                  </a:cxn>
                  <a:cxn ang="0">
                    <a:pos x="T2" y="T3"/>
                  </a:cxn>
                  <a:cxn ang="0">
                    <a:pos x="T4" y="T5"/>
                  </a:cxn>
                </a:cxnLst>
                <a:rect l="0" t="0" r="r" b="b"/>
                <a:pathLst>
                  <a:path w="21" h="47">
                    <a:moveTo>
                      <a:pt x="2" y="0"/>
                    </a:moveTo>
                    <a:cubicBezTo>
                      <a:pt x="0" y="18"/>
                      <a:pt x="7" y="36"/>
                      <a:pt x="21" y="47"/>
                    </a:cubicBezTo>
                    <a:cubicBezTo>
                      <a:pt x="7" y="36"/>
                      <a:pt x="0" y="18"/>
                      <a:pt x="2" y="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98" name="Freeform 108">
                <a:extLst>
                  <a:ext uri="{FF2B5EF4-FFF2-40B4-BE49-F238E27FC236}">
                    <a16:creationId xmlns:a16="http://schemas.microsoft.com/office/drawing/2014/main" id="{51F1F0E0-8C49-46A3-BF03-CCD16CBD1E3E}"/>
                  </a:ext>
                </a:extLst>
              </p:cNvPr>
              <p:cNvSpPr>
                <a:spLocks/>
              </p:cNvSpPr>
              <p:nvPr/>
            </p:nvSpPr>
            <p:spPr bwMode="auto">
              <a:xfrm>
                <a:off x="8016875" y="3749764"/>
                <a:ext cx="184150" cy="87313"/>
              </a:xfrm>
              <a:custGeom>
                <a:avLst/>
                <a:gdLst>
                  <a:gd name="T0" fmla="*/ 0 w 46"/>
                  <a:gd name="T1" fmla="*/ 20 h 22"/>
                  <a:gd name="T2" fmla="*/ 46 w 46"/>
                  <a:gd name="T3" fmla="*/ 0 h 22"/>
                  <a:gd name="T4" fmla="*/ 0 w 46"/>
                  <a:gd name="T5" fmla="*/ 20 h 22"/>
                </a:gdLst>
                <a:ahLst/>
                <a:cxnLst>
                  <a:cxn ang="0">
                    <a:pos x="T0" y="T1"/>
                  </a:cxn>
                  <a:cxn ang="0">
                    <a:pos x="T2" y="T3"/>
                  </a:cxn>
                  <a:cxn ang="0">
                    <a:pos x="T4" y="T5"/>
                  </a:cxn>
                </a:cxnLst>
                <a:rect l="0" t="0" r="r" b="b"/>
                <a:pathLst>
                  <a:path w="46" h="22">
                    <a:moveTo>
                      <a:pt x="0" y="20"/>
                    </a:moveTo>
                    <a:cubicBezTo>
                      <a:pt x="18" y="22"/>
                      <a:pt x="36" y="14"/>
                      <a:pt x="46" y="0"/>
                    </a:cubicBezTo>
                    <a:cubicBezTo>
                      <a:pt x="36" y="14"/>
                      <a:pt x="18" y="22"/>
                      <a:pt x="0" y="2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99" name="Freeform 109">
                <a:extLst>
                  <a:ext uri="{FF2B5EF4-FFF2-40B4-BE49-F238E27FC236}">
                    <a16:creationId xmlns:a16="http://schemas.microsoft.com/office/drawing/2014/main" id="{D604BCFD-A34A-4C0F-B009-A549268B4AAE}"/>
                  </a:ext>
                </a:extLst>
              </p:cNvPr>
              <p:cNvSpPr>
                <a:spLocks/>
              </p:cNvSpPr>
              <p:nvPr/>
            </p:nvSpPr>
            <p:spPr bwMode="auto">
              <a:xfrm>
                <a:off x="8212137" y="3554501"/>
                <a:ext cx="171450" cy="342900"/>
              </a:xfrm>
              <a:custGeom>
                <a:avLst/>
                <a:gdLst>
                  <a:gd name="T0" fmla="*/ 34 w 43"/>
                  <a:gd name="T1" fmla="*/ 0 h 86"/>
                  <a:gd name="T2" fmla="*/ 0 w 43"/>
                  <a:gd name="T3" fmla="*/ 86 h 86"/>
                  <a:gd name="T4" fmla="*/ 34 w 43"/>
                  <a:gd name="T5" fmla="*/ 0 h 86"/>
                </a:gdLst>
                <a:ahLst/>
                <a:cxnLst>
                  <a:cxn ang="0">
                    <a:pos x="T0" y="T1"/>
                  </a:cxn>
                  <a:cxn ang="0">
                    <a:pos x="T2" y="T3"/>
                  </a:cxn>
                  <a:cxn ang="0">
                    <a:pos x="T4" y="T5"/>
                  </a:cxn>
                </a:cxnLst>
                <a:rect l="0" t="0" r="r" b="b"/>
                <a:pathLst>
                  <a:path w="43" h="86">
                    <a:moveTo>
                      <a:pt x="34" y="0"/>
                    </a:moveTo>
                    <a:cubicBezTo>
                      <a:pt x="43" y="33"/>
                      <a:pt x="29" y="67"/>
                      <a:pt x="0" y="86"/>
                    </a:cubicBezTo>
                    <a:cubicBezTo>
                      <a:pt x="29" y="67"/>
                      <a:pt x="43" y="33"/>
                      <a:pt x="34" y="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0" name="Freeform 110">
                <a:extLst>
                  <a:ext uri="{FF2B5EF4-FFF2-40B4-BE49-F238E27FC236}">
                    <a16:creationId xmlns:a16="http://schemas.microsoft.com/office/drawing/2014/main" id="{A023110A-C8CF-4EC8-A17F-67AE5EBBBA2F}"/>
                  </a:ext>
                </a:extLst>
              </p:cNvPr>
              <p:cNvSpPr>
                <a:spLocks/>
              </p:cNvSpPr>
              <p:nvPr/>
            </p:nvSpPr>
            <p:spPr bwMode="auto">
              <a:xfrm>
                <a:off x="7966075" y="3290976"/>
                <a:ext cx="346075" cy="174625"/>
              </a:xfrm>
              <a:custGeom>
                <a:avLst/>
                <a:gdLst>
                  <a:gd name="T0" fmla="*/ 0 w 87"/>
                  <a:gd name="T1" fmla="*/ 9 h 44"/>
                  <a:gd name="T2" fmla="*/ 87 w 87"/>
                  <a:gd name="T3" fmla="*/ 44 h 44"/>
                  <a:gd name="T4" fmla="*/ 0 w 87"/>
                  <a:gd name="T5" fmla="*/ 9 h 44"/>
                </a:gdLst>
                <a:ahLst/>
                <a:cxnLst>
                  <a:cxn ang="0">
                    <a:pos x="T0" y="T1"/>
                  </a:cxn>
                  <a:cxn ang="0">
                    <a:pos x="T2" y="T3"/>
                  </a:cxn>
                  <a:cxn ang="0">
                    <a:pos x="T4" y="T5"/>
                  </a:cxn>
                </a:cxnLst>
                <a:rect l="0" t="0" r="r" b="b"/>
                <a:pathLst>
                  <a:path w="87" h="44">
                    <a:moveTo>
                      <a:pt x="0" y="9"/>
                    </a:moveTo>
                    <a:cubicBezTo>
                      <a:pt x="33" y="0"/>
                      <a:pt x="69" y="14"/>
                      <a:pt x="87" y="44"/>
                    </a:cubicBezTo>
                    <a:cubicBezTo>
                      <a:pt x="69" y="14"/>
                      <a:pt x="33" y="0"/>
                      <a:pt x="0" y="9"/>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1" name="Freeform 111">
                <a:extLst>
                  <a:ext uri="{FF2B5EF4-FFF2-40B4-BE49-F238E27FC236}">
                    <a16:creationId xmlns:a16="http://schemas.microsoft.com/office/drawing/2014/main" id="{D157C878-0AAF-447B-86B3-5371888C5F95}"/>
                  </a:ext>
                </a:extLst>
              </p:cNvPr>
              <p:cNvSpPr>
                <a:spLocks/>
              </p:cNvSpPr>
              <p:nvPr/>
            </p:nvSpPr>
            <p:spPr bwMode="auto">
              <a:xfrm>
                <a:off x="7702550" y="3362414"/>
                <a:ext cx="176212" cy="350838"/>
              </a:xfrm>
              <a:custGeom>
                <a:avLst/>
                <a:gdLst>
                  <a:gd name="T0" fmla="*/ 44 w 44"/>
                  <a:gd name="T1" fmla="*/ 0 h 88"/>
                  <a:gd name="T2" fmla="*/ 9 w 44"/>
                  <a:gd name="T3" fmla="*/ 88 h 88"/>
                  <a:gd name="T4" fmla="*/ 44 w 44"/>
                  <a:gd name="T5" fmla="*/ 0 h 88"/>
                </a:gdLst>
                <a:ahLst/>
                <a:cxnLst>
                  <a:cxn ang="0">
                    <a:pos x="T0" y="T1"/>
                  </a:cxn>
                  <a:cxn ang="0">
                    <a:pos x="T2" y="T3"/>
                  </a:cxn>
                  <a:cxn ang="0">
                    <a:pos x="T4" y="T5"/>
                  </a:cxn>
                </a:cxnLst>
                <a:rect l="0" t="0" r="r" b="b"/>
                <a:pathLst>
                  <a:path w="44" h="88">
                    <a:moveTo>
                      <a:pt x="44" y="0"/>
                    </a:moveTo>
                    <a:cubicBezTo>
                      <a:pt x="14" y="18"/>
                      <a:pt x="0" y="54"/>
                      <a:pt x="9" y="88"/>
                    </a:cubicBezTo>
                    <a:cubicBezTo>
                      <a:pt x="0" y="54"/>
                      <a:pt x="14" y="18"/>
                      <a:pt x="44" y="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2" name="Freeform 112">
                <a:extLst>
                  <a:ext uri="{FF2B5EF4-FFF2-40B4-BE49-F238E27FC236}">
                    <a16:creationId xmlns:a16="http://schemas.microsoft.com/office/drawing/2014/main" id="{000B8756-B44B-4673-81BC-4106F30EFCBC}"/>
                  </a:ext>
                </a:extLst>
              </p:cNvPr>
              <p:cNvSpPr>
                <a:spLocks/>
              </p:cNvSpPr>
              <p:nvPr/>
            </p:nvSpPr>
            <p:spPr bwMode="auto">
              <a:xfrm>
                <a:off x="7773987" y="3797389"/>
                <a:ext cx="347662" cy="174625"/>
              </a:xfrm>
              <a:custGeom>
                <a:avLst/>
                <a:gdLst>
                  <a:gd name="T0" fmla="*/ 0 w 87"/>
                  <a:gd name="T1" fmla="*/ 0 h 44"/>
                  <a:gd name="T2" fmla="*/ 87 w 87"/>
                  <a:gd name="T3" fmla="*/ 35 h 44"/>
                  <a:gd name="T4" fmla="*/ 0 w 87"/>
                  <a:gd name="T5" fmla="*/ 0 h 44"/>
                </a:gdLst>
                <a:ahLst/>
                <a:cxnLst>
                  <a:cxn ang="0">
                    <a:pos x="T0" y="T1"/>
                  </a:cxn>
                  <a:cxn ang="0">
                    <a:pos x="T2" y="T3"/>
                  </a:cxn>
                  <a:cxn ang="0">
                    <a:pos x="T4" y="T5"/>
                  </a:cxn>
                </a:cxnLst>
                <a:rect l="0" t="0" r="r" b="b"/>
                <a:pathLst>
                  <a:path w="87" h="44">
                    <a:moveTo>
                      <a:pt x="0" y="0"/>
                    </a:moveTo>
                    <a:cubicBezTo>
                      <a:pt x="18" y="29"/>
                      <a:pt x="53" y="44"/>
                      <a:pt x="87" y="35"/>
                    </a:cubicBezTo>
                    <a:cubicBezTo>
                      <a:pt x="53" y="44"/>
                      <a:pt x="18" y="29"/>
                      <a:pt x="0" y="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3" name="Freeform 113">
                <a:extLst>
                  <a:ext uri="{FF2B5EF4-FFF2-40B4-BE49-F238E27FC236}">
                    <a16:creationId xmlns:a16="http://schemas.microsoft.com/office/drawing/2014/main" id="{F69F2472-9F13-46B6-9BEB-97530D0D58D7}"/>
                  </a:ext>
                </a:extLst>
              </p:cNvPr>
              <p:cNvSpPr>
                <a:spLocks/>
              </p:cNvSpPr>
              <p:nvPr/>
            </p:nvSpPr>
            <p:spPr bwMode="auto">
              <a:xfrm>
                <a:off x="8056562" y="3386226"/>
                <a:ext cx="120650" cy="123825"/>
              </a:xfrm>
              <a:custGeom>
                <a:avLst/>
                <a:gdLst>
                  <a:gd name="T0" fmla="*/ 27 w 30"/>
                  <a:gd name="T1" fmla="*/ 20 h 31"/>
                  <a:gd name="T2" fmla="*/ 10 w 30"/>
                  <a:gd name="T3" fmla="*/ 28 h 31"/>
                  <a:gd name="T4" fmla="*/ 2 w 30"/>
                  <a:gd name="T5" fmla="*/ 10 h 31"/>
                  <a:gd name="T6" fmla="*/ 20 w 30"/>
                  <a:gd name="T7" fmla="*/ 3 h 31"/>
                  <a:gd name="T8" fmla="*/ 27 w 30"/>
                  <a:gd name="T9" fmla="*/ 20 h 31"/>
                </a:gdLst>
                <a:ahLst/>
                <a:cxnLst>
                  <a:cxn ang="0">
                    <a:pos x="T0" y="T1"/>
                  </a:cxn>
                  <a:cxn ang="0">
                    <a:pos x="T2" y="T3"/>
                  </a:cxn>
                  <a:cxn ang="0">
                    <a:pos x="T4" y="T5"/>
                  </a:cxn>
                  <a:cxn ang="0">
                    <a:pos x="T6" y="T7"/>
                  </a:cxn>
                  <a:cxn ang="0">
                    <a:pos x="T8" y="T9"/>
                  </a:cxn>
                </a:cxnLst>
                <a:rect l="0" t="0" r="r" b="b"/>
                <a:pathLst>
                  <a:path w="30" h="31">
                    <a:moveTo>
                      <a:pt x="27" y="20"/>
                    </a:moveTo>
                    <a:cubicBezTo>
                      <a:pt x="24" y="27"/>
                      <a:pt x="17" y="31"/>
                      <a:pt x="10" y="28"/>
                    </a:cubicBezTo>
                    <a:cubicBezTo>
                      <a:pt x="3" y="25"/>
                      <a:pt x="0" y="17"/>
                      <a:pt x="2" y="10"/>
                    </a:cubicBezTo>
                    <a:cubicBezTo>
                      <a:pt x="5" y="4"/>
                      <a:pt x="13" y="0"/>
                      <a:pt x="20" y="3"/>
                    </a:cubicBezTo>
                    <a:cubicBezTo>
                      <a:pt x="27" y="6"/>
                      <a:pt x="30" y="14"/>
                      <a:pt x="27" y="2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4" name="Freeform 114">
                <a:extLst>
                  <a:ext uri="{FF2B5EF4-FFF2-40B4-BE49-F238E27FC236}">
                    <a16:creationId xmlns:a16="http://schemas.microsoft.com/office/drawing/2014/main" id="{0DBE93A9-FE81-45D4-89FD-8E7933FEF7C1}"/>
                  </a:ext>
                </a:extLst>
              </p:cNvPr>
              <p:cNvSpPr>
                <a:spLocks/>
              </p:cNvSpPr>
              <p:nvPr/>
            </p:nvSpPr>
            <p:spPr bwMode="auto">
              <a:xfrm>
                <a:off x="7802562" y="3497351"/>
                <a:ext cx="123825" cy="120650"/>
              </a:xfrm>
              <a:custGeom>
                <a:avLst/>
                <a:gdLst>
                  <a:gd name="T0" fmla="*/ 28 w 31"/>
                  <a:gd name="T1" fmla="*/ 20 h 30"/>
                  <a:gd name="T2" fmla="*/ 10 w 31"/>
                  <a:gd name="T3" fmla="*/ 28 h 30"/>
                  <a:gd name="T4" fmla="*/ 3 w 31"/>
                  <a:gd name="T5" fmla="*/ 10 h 30"/>
                  <a:gd name="T6" fmla="*/ 20 w 31"/>
                  <a:gd name="T7" fmla="*/ 3 h 30"/>
                  <a:gd name="T8" fmla="*/ 28 w 31"/>
                  <a:gd name="T9" fmla="*/ 20 h 30"/>
                </a:gdLst>
                <a:ahLst/>
                <a:cxnLst>
                  <a:cxn ang="0">
                    <a:pos x="T0" y="T1"/>
                  </a:cxn>
                  <a:cxn ang="0">
                    <a:pos x="T2" y="T3"/>
                  </a:cxn>
                  <a:cxn ang="0">
                    <a:pos x="T4" y="T5"/>
                  </a:cxn>
                  <a:cxn ang="0">
                    <a:pos x="T6" y="T7"/>
                  </a:cxn>
                  <a:cxn ang="0">
                    <a:pos x="T8" y="T9"/>
                  </a:cxn>
                </a:cxnLst>
                <a:rect l="0" t="0" r="r" b="b"/>
                <a:pathLst>
                  <a:path w="31" h="30">
                    <a:moveTo>
                      <a:pt x="28" y="20"/>
                    </a:moveTo>
                    <a:cubicBezTo>
                      <a:pt x="25" y="27"/>
                      <a:pt x="17" y="30"/>
                      <a:pt x="10" y="28"/>
                    </a:cubicBezTo>
                    <a:cubicBezTo>
                      <a:pt x="4" y="25"/>
                      <a:pt x="0" y="17"/>
                      <a:pt x="3" y="10"/>
                    </a:cubicBezTo>
                    <a:cubicBezTo>
                      <a:pt x="6" y="3"/>
                      <a:pt x="14" y="0"/>
                      <a:pt x="20" y="3"/>
                    </a:cubicBezTo>
                    <a:cubicBezTo>
                      <a:pt x="27" y="6"/>
                      <a:pt x="31" y="13"/>
                      <a:pt x="28" y="2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5" name="Freeform 115">
                <a:extLst>
                  <a:ext uri="{FF2B5EF4-FFF2-40B4-BE49-F238E27FC236}">
                    <a16:creationId xmlns:a16="http://schemas.microsoft.com/office/drawing/2014/main" id="{8A449CAB-9492-49F9-92B2-0AB5CCB2BFE2}"/>
                  </a:ext>
                </a:extLst>
              </p:cNvPr>
              <p:cNvSpPr>
                <a:spLocks/>
              </p:cNvSpPr>
              <p:nvPr/>
            </p:nvSpPr>
            <p:spPr bwMode="auto">
              <a:xfrm>
                <a:off x="8272462" y="3446551"/>
                <a:ext cx="119062" cy="119063"/>
              </a:xfrm>
              <a:custGeom>
                <a:avLst/>
                <a:gdLst>
                  <a:gd name="T0" fmla="*/ 20 w 30"/>
                  <a:gd name="T1" fmla="*/ 27 h 30"/>
                  <a:gd name="T2" fmla="*/ 3 w 30"/>
                  <a:gd name="T3" fmla="*/ 20 h 30"/>
                  <a:gd name="T4" fmla="*/ 10 w 30"/>
                  <a:gd name="T5" fmla="*/ 3 h 30"/>
                  <a:gd name="T6" fmla="*/ 27 w 30"/>
                  <a:gd name="T7" fmla="*/ 10 h 30"/>
                  <a:gd name="T8" fmla="*/ 20 w 30"/>
                  <a:gd name="T9" fmla="*/ 27 h 30"/>
                </a:gdLst>
                <a:ahLst/>
                <a:cxnLst>
                  <a:cxn ang="0">
                    <a:pos x="T0" y="T1"/>
                  </a:cxn>
                  <a:cxn ang="0">
                    <a:pos x="T2" y="T3"/>
                  </a:cxn>
                  <a:cxn ang="0">
                    <a:pos x="T4" y="T5"/>
                  </a:cxn>
                  <a:cxn ang="0">
                    <a:pos x="T6" y="T7"/>
                  </a:cxn>
                  <a:cxn ang="0">
                    <a:pos x="T8" y="T9"/>
                  </a:cxn>
                </a:cxnLst>
                <a:rect l="0" t="0" r="r" b="b"/>
                <a:pathLst>
                  <a:path w="30" h="30">
                    <a:moveTo>
                      <a:pt x="20" y="27"/>
                    </a:moveTo>
                    <a:cubicBezTo>
                      <a:pt x="14" y="30"/>
                      <a:pt x="6" y="27"/>
                      <a:pt x="3" y="20"/>
                    </a:cubicBezTo>
                    <a:cubicBezTo>
                      <a:pt x="0" y="14"/>
                      <a:pt x="3" y="6"/>
                      <a:pt x="10" y="3"/>
                    </a:cubicBezTo>
                    <a:cubicBezTo>
                      <a:pt x="17" y="0"/>
                      <a:pt x="25" y="3"/>
                      <a:pt x="27" y="10"/>
                    </a:cubicBezTo>
                    <a:cubicBezTo>
                      <a:pt x="30" y="17"/>
                      <a:pt x="27" y="25"/>
                      <a:pt x="20" y="27"/>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6" name="Freeform 116">
                <a:extLst>
                  <a:ext uri="{FF2B5EF4-FFF2-40B4-BE49-F238E27FC236}">
                    <a16:creationId xmlns:a16="http://schemas.microsoft.com/office/drawing/2014/main" id="{B3B25D40-8665-437C-B737-FB60EB92ABFE}"/>
                  </a:ext>
                </a:extLst>
              </p:cNvPr>
              <p:cNvSpPr>
                <a:spLocks/>
              </p:cNvSpPr>
              <p:nvPr/>
            </p:nvSpPr>
            <p:spPr bwMode="auto">
              <a:xfrm>
                <a:off x="7691437" y="3692614"/>
                <a:ext cx="123825" cy="123825"/>
              </a:xfrm>
              <a:custGeom>
                <a:avLst/>
                <a:gdLst>
                  <a:gd name="T0" fmla="*/ 21 w 31"/>
                  <a:gd name="T1" fmla="*/ 28 h 31"/>
                  <a:gd name="T2" fmla="*/ 3 w 31"/>
                  <a:gd name="T3" fmla="*/ 21 h 31"/>
                  <a:gd name="T4" fmla="*/ 10 w 31"/>
                  <a:gd name="T5" fmla="*/ 3 h 31"/>
                  <a:gd name="T6" fmla="*/ 28 w 31"/>
                  <a:gd name="T7" fmla="*/ 10 h 31"/>
                  <a:gd name="T8" fmla="*/ 21 w 31"/>
                  <a:gd name="T9" fmla="*/ 28 h 31"/>
                </a:gdLst>
                <a:ahLst/>
                <a:cxnLst>
                  <a:cxn ang="0">
                    <a:pos x="T0" y="T1"/>
                  </a:cxn>
                  <a:cxn ang="0">
                    <a:pos x="T2" y="T3"/>
                  </a:cxn>
                  <a:cxn ang="0">
                    <a:pos x="T4" y="T5"/>
                  </a:cxn>
                  <a:cxn ang="0">
                    <a:pos x="T6" y="T7"/>
                  </a:cxn>
                  <a:cxn ang="0">
                    <a:pos x="T8" y="T9"/>
                  </a:cxn>
                </a:cxnLst>
                <a:rect l="0" t="0" r="r" b="b"/>
                <a:pathLst>
                  <a:path w="31" h="31">
                    <a:moveTo>
                      <a:pt x="21" y="28"/>
                    </a:moveTo>
                    <a:cubicBezTo>
                      <a:pt x="14" y="31"/>
                      <a:pt x="6" y="28"/>
                      <a:pt x="3" y="21"/>
                    </a:cubicBezTo>
                    <a:cubicBezTo>
                      <a:pt x="0" y="14"/>
                      <a:pt x="3" y="6"/>
                      <a:pt x="10" y="3"/>
                    </a:cubicBezTo>
                    <a:cubicBezTo>
                      <a:pt x="17" y="0"/>
                      <a:pt x="25" y="4"/>
                      <a:pt x="28" y="10"/>
                    </a:cubicBezTo>
                    <a:cubicBezTo>
                      <a:pt x="31" y="17"/>
                      <a:pt x="28" y="25"/>
                      <a:pt x="21" y="28"/>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7" name="Freeform 117">
                <a:extLst>
                  <a:ext uri="{FF2B5EF4-FFF2-40B4-BE49-F238E27FC236}">
                    <a16:creationId xmlns:a16="http://schemas.microsoft.com/office/drawing/2014/main" id="{8E526EDB-E241-4027-866B-0E1952E26F30}"/>
                  </a:ext>
                </a:extLst>
              </p:cNvPr>
              <p:cNvSpPr>
                <a:spLocks/>
              </p:cNvSpPr>
              <p:nvPr/>
            </p:nvSpPr>
            <p:spPr bwMode="auto">
              <a:xfrm>
                <a:off x="8105775" y="3860889"/>
                <a:ext cx="122237" cy="119063"/>
              </a:xfrm>
              <a:custGeom>
                <a:avLst/>
                <a:gdLst>
                  <a:gd name="T0" fmla="*/ 3 w 31"/>
                  <a:gd name="T1" fmla="*/ 20 h 30"/>
                  <a:gd name="T2" fmla="*/ 10 w 31"/>
                  <a:gd name="T3" fmla="*/ 3 h 30"/>
                  <a:gd name="T4" fmla="*/ 28 w 31"/>
                  <a:gd name="T5" fmla="*/ 10 h 30"/>
                  <a:gd name="T6" fmla="*/ 21 w 31"/>
                  <a:gd name="T7" fmla="*/ 27 h 30"/>
                  <a:gd name="T8" fmla="*/ 3 w 31"/>
                  <a:gd name="T9" fmla="*/ 20 h 30"/>
                </a:gdLst>
                <a:ahLst/>
                <a:cxnLst>
                  <a:cxn ang="0">
                    <a:pos x="T0" y="T1"/>
                  </a:cxn>
                  <a:cxn ang="0">
                    <a:pos x="T2" y="T3"/>
                  </a:cxn>
                  <a:cxn ang="0">
                    <a:pos x="T4" y="T5"/>
                  </a:cxn>
                  <a:cxn ang="0">
                    <a:pos x="T6" y="T7"/>
                  </a:cxn>
                  <a:cxn ang="0">
                    <a:pos x="T8" y="T9"/>
                  </a:cxn>
                </a:cxnLst>
                <a:rect l="0" t="0" r="r" b="b"/>
                <a:pathLst>
                  <a:path w="31" h="30">
                    <a:moveTo>
                      <a:pt x="3" y="20"/>
                    </a:moveTo>
                    <a:cubicBezTo>
                      <a:pt x="0" y="14"/>
                      <a:pt x="4" y="6"/>
                      <a:pt x="10" y="3"/>
                    </a:cubicBezTo>
                    <a:cubicBezTo>
                      <a:pt x="17" y="0"/>
                      <a:pt x="25" y="3"/>
                      <a:pt x="28" y="10"/>
                    </a:cubicBezTo>
                    <a:cubicBezTo>
                      <a:pt x="31" y="17"/>
                      <a:pt x="28" y="25"/>
                      <a:pt x="21" y="27"/>
                    </a:cubicBezTo>
                    <a:cubicBezTo>
                      <a:pt x="14" y="30"/>
                      <a:pt x="6" y="27"/>
                      <a:pt x="3" y="2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8" name="Freeform 118">
                <a:extLst>
                  <a:ext uri="{FF2B5EF4-FFF2-40B4-BE49-F238E27FC236}">
                    <a16:creationId xmlns:a16="http://schemas.microsoft.com/office/drawing/2014/main" id="{470369C3-0827-469C-8614-3EE7BE132C75}"/>
                  </a:ext>
                </a:extLst>
              </p:cNvPr>
              <p:cNvSpPr>
                <a:spLocks/>
              </p:cNvSpPr>
              <p:nvPr/>
            </p:nvSpPr>
            <p:spPr bwMode="auto">
              <a:xfrm>
                <a:off x="7858125" y="3278276"/>
                <a:ext cx="119062" cy="123825"/>
              </a:xfrm>
              <a:custGeom>
                <a:avLst/>
                <a:gdLst>
                  <a:gd name="T0" fmla="*/ 3 w 30"/>
                  <a:gd name="T1" fmla="*/ 21 h 31"/>
                  <a:gd name="T2" fmla="*/ 10 w 30"/>
                  <a:gd name="T3" fmla="*/ 3 h 31"/>
                  <a:gd name="T4" fmla="*/ 27 w 30"/>
                  <a:gd name="T5" fmla="*/ 10 h 31"/>
                  <a:gd name="T6" fmla="*/ 20 w 30"/>
                  <a:gd name="T7" fmla="*/ 28 h 31"/>
                  <a:gd name="T8" fmla="*/ 3 w 30"/>
                  <a:gd name="T9" fmla="*/ 21 h 31"/>
                </a:gdLst>
                <a:ahLst/>
                <a:cxnLst>
                  <a:cxn ang="0">
                    <a:pos x="T0" y="T1"/>
                  </a:cxn>
                  <a:cxn ang="0">
                    <a:pos x="T2" y="T3"/>
                  </a:cxn>
                  <a:cxn ang="0">
                    <a:pos x="T4" y="T5"/>
                  </a:cxn>
                  <a:cxn ang="0">
                    <a:pos x="T6" y="T7"/>
                  </a:cxn>
                  <a:cxn ang="0">
                    <a:pos x="T8" y="T9"/>
                  </a:cxn>
                </a:cxnLst>
                <a:rect l="0" t="0" r="r" b="b"/>
                <a:pathLst>
                  <a:path w="30" h="31">
                    <a:moveTo>
                      <a:pt x="3" y="21"/>
                    </a:moveTo>
                    <a:cubicBezTo>
                      <a:pt x="0" y="14"/>
                      <a:pt x="3" y="6"/>
                      <a:pt x="10" y="3"/>
                    </a:cubicBezTo>
                    <a:cubicBezTo>
                      <a:pt x="17" y="0"/>
                      <a:pt x="24" y="4"/>
                      <a:pt x="27" y="10"/>
                    </a:cubicBezTo>
                    <a:cubicBezTo>
                      <a:pt x="30" y="17"/>
                      <a:pt x="27" y="25"/>
                      <a:pt x="20" y="28"/>
                    </a:cubicBezTo>
                    <a:cubicBezTo>
                      <a:pt x="14" y="31"/>
                      <a:pt x="6" y="28"/>
                      <a:pt x="3" y="21"/>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09" name="Freeform 119">
                <a:extLst>
                  <a:ext uri="{FF2B5EF4-FFF2-40B4-BE49-F238E27FC236}">
                    <a16:creationId xmlns:a16="http://schemas.microsoft.com/office/drawing/2014/main" id="{7AC1E8D8-E1AB-4C0F-B4DA-40BD8101D237}"/>
                  </a:ext>
                </a:extLst>
              </p:cNvPr>
              <p:cNvSpPr>
                <a:spLocks/>
              </p:cNvSpPr>
              <p:nvPr/>
            </p:nvSpPr>
            <p:spPr bwMode="auto">
              <a:xfrm>
                <a:off x="7910512" y="3752939"/>
                <a:ext cx="119062" cy="123825"/>
              </a:xfrm>
              <a:custGeom>
                <a:avLst/>
                <a:gdLst>
                  <a:gd name="T0" fmla="*/ 27 w 30"/>
                  <a:gd name="T1" fmla="*/ 20 h 31"/>
                  <a:gd name="T2" fmla="*/ 10 w 30"/>
                  <a:gd name="T3" fmla="*/ 28 h 31"/>
                  <a:gd name="T4" fmla="*/ 3 w 30"/>
                  <a:gd name="T5" fmla="*/ 10 h 31"/>
                  <a:gd name="T6" fmla="*/ 20 w 30"/>
                  <a:gd name="T7" fmla="*/ 3 h 31"/>
                  <a:gd name="T8" fmla="*/ 27 w 30"/>
                  <a:gd name="T9" fmla="*/ 20 h 31"/>
                </a:gdLst>
                <a:ahLst/>
                <a:cxnLst>
                  <a:cxn ang="0">
                    <a:pos x="T0" y="T1"/>
                  </a:cxn>
                  <a:cxn ang="0">
                    <a:pos x="T2" y="T3"/>
                  </a:cxn>
                  <a:cxn ang="0">
                    <a:pos x="T4" y="T5"/>
                  </a:cxn>
                  <a:cxn ang="0">
                    <a:pos x="T6" y="T7"/>
                  </a:cxn>
                  <a:cxn ang="0">
                    <a:pos x="T8" y="T9"/>
                  </a:cxn>
                </a:cxnLst>
                <a:rect l="0" t="0" r="r" b="b"/>
                <a:pathLst>
                  <a:path w="30" h="31">
                    <a:moveTo>
                      <a:pt x="27" y="20"/>
                    </a:moveTo>
                    <a:cubicBezTo>
                      <a:pt x="25" y="27"/>
                      <a:pt x="17" y="31"/>
                      <a:pt x="10" y="28"/>
                    </a:cubicBezTo>
                    <a:cubicBezTo>
                      <a:pt x="3" y="25"/>
                      <a:pt x="0" y="17"/>
                      <a:pt x="3" y="10"/>
                    </a:cubicBezTo>
                    <a:cubicBezTo>
                      <a:pt x="5" y="4"/>
                      <a:pt x="13" y="0"/>
                      <a:pt x="20" y="3"/>
                    </a:cubicBezTo>
                    <a:cubicBezTo>
                      <a:pt x="27" y="6"/>
                      <a:pt x="30" y="13"/>
                      <a:pt x="27" y="2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10" name="Freeform 120">
                <a:extLst>
                  <a:ext uri="{FF2B5EF4-FFF2-40B4-BE49-F238E27FC236}">
                    <a16:creationId xmlns:a16="http://schemas.microsoft.com/office/drawing/2014/main" id="{A1CC3A5D-587D-4EBB-93EB-DDD48E51D416}"/>
                  </a:ext>
                </a:extLst>
              </p:cNvPr>
              <p:cNvSpPr>
                <a:spLocks/>
              </p:cNvSpPr>
              <p:nvPr/>
            </p:nvSpPr>
            <p:spPr bwMode="auto">
              <a:xfrm>
                <a:off x="8164512" y="3644989"/>
                <a:ext cx="119062" cy="120650"/>
              </a:xfrm>
              <a:custGeom>
                <a:avLst/>
                <a:gdLst>
                  <a:gd name="T0" fmla="*/ 10 w 30"/>
                  <a:gd name="T1" fmla="*/ 27 h 30"/>
                  <a:gd name="T2" fmla="*/ 3 w 30"/>
                  <a:gd name="T3" fmla="*/ 10 h 30"/>
                  <a:gd name="T4" fmla="*/ 20 w 30"/>
                  <a:gd name="T5" fmla="*/ 2 h 30"/>
                  <a:gd name="T6" fmla="*/ 28 w 30"/>
                  <a:gd name="T7" fmla="*/ 20 h 30"/>
                  <a:gd name="T8" fmla="*/ 10 w 30"/>
                  <a:gd name="T9" fmla="*/ 27 h 30"/>
                </a:gdLst>
                <a:ahLst/>
                <a:cxnLst>
                  <a:cxn ang="0">
                    <a:pos x="T0" y="T1"/>
                  </a:cxn>
                  <a:cxn ang="0">
                    <a:pos x="T2" y="T3"/>
                  </a:cxn>
                  <a:cxn ang="0">
                    <a:pos x="T4" y="T5"/>
                  </a:cxn>
                  <a:cxn ang="0">
                    <a:pos x="T6" y="T7"/>
                  </a:cxn>
                  <a:cxn ang="0">
                    <a:pos x="T8" y="T9"/>
                  </a:cxn>
                </a:cxnLst>
                <a:rect l="0" t="0" r="r" b="b"/>
                <a:pathLst>
                  <a:path w="30" h="30">
                    <a:moveTo>
                      <a:pt x="10" y="27"/>
                    </a:moveTo>
                    <a:cubicBezTo>
                      <a:pt x="4" y="24"/>
                      <a:pt x="0" y="17"/>
                      <a:pt x="3" y="10"/>
                    </a:cubicBezTo>
                    <a:cubicBezTo>
                      <a:pt x="6" y="3"/>
                      <a:pt x="13" y="0"/>
                      <a:pt x="20" y="2"/>
                    </a:cubicBezTo>
                    <a:cubicBezTo>
                      <a:pt x="27" y="5"/>
                      <a:pt x="30" y="13"/>
                      <a:pt x="28" y="20"/>
                    </a:cubicBezTo>
                    <a:cubicBezTo>
                      <a:pt x="25" y="27"/>
                      <a:pt x="17" y="30"/>
                      <a:pt x="10" y="27"/>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grpSp>
        <p:grpSp>
          <p:nvGrpSpPr>
            <p:cNvPr id="112" name="Group 111">
              <a:extLst>
                <a:ext uri="{FF2B5EF4-FFF2-40B4-BE49-F238E27FC236}">
                  <a16:creationId xmlns:a16="http://schemas.microsoft.com/office/drawing/2014/main" id="{DD5C173C-D623-4939-9923-B31FEB77795B}"/>
                </a:ext>
              </a:extLst>
            </p:cNvPr>
            <p:cNvGrpSpPr>
              <a:grpSpLocks/>
            </p:cNvGrpSpPr>
            <p:nvPr/>
          </p:nvGrpSpPr>
          <p:grpSpPr>
            <a:xfrm>
              <a:off x="13442629" y="6698349"/>
              <a:ext cx="543615" cy="544392"/>
              <a:chOff x="5148701" y="3067139"/>
              <a:chExt cx="1111250" cy="1112838"/>
            </a:xfrm>
          </p:grpSpPr>
          <p:sp>
            <p:nvSpPr>
              <p:cNvPr id="116" name="Oval 84">
                <a:extLst>
                  <a:ext uri="{FF2B5EF4-FFF2-40B4-BE49-F238E27FC236}">
                    <a16:creationId xmlns:a16="http://schemas.microsoft.com/office/drawing/2014/main" id="{CFA4E44B-73C7-4659-BFA9-134926A3657D}"/>
                  </a:ext>
                </a:extLst>
              </p:cNvPr>
              <p:cNvSpPr>
                <a:spLocks noChangeArrowheads="1"/>
              </p:cNvSpPr>
              <p:nvPr/>
            </p:nvSpPr>
            <p:spPr bwMode="auto">
              <a:xfrm>
                <a:off x="5148701" y="3067139"/>
                <a:ext cx="1111250" cy="1112838"/>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17" name="Freeform 85">
                <a:extLst>
                  <a:ext uri="{FF2B5EF4-FFF2-40B4-BE49-F238E27FC236}">
                    <a16:creationId xmlns:a16="http://schemas.microsoft.com/office/drawing/2014/main" id="{DC710A74-D67C-4865-A3AC-E291B821F04D}"/>
                  </a:ext>
                </a:extLst>
              </p:cNvPr>
              <p:cNvSpPr>
                <a:spLocks noEditPoints="1"/>
              </p:cNvSpPr>
              <p:nvPr/>
            </p:nvSpPr>
            <p:spPr bwMode="auto">
              <a:xfrm>
                <a:off x="5418137" y="3457664"/>
                <a:ext cx="454025" cy="439738"/>
              </a:xfrm>
              <a:custGeom>
                <a:avLst/>
                <a:gdLst>
                  <a:gd name="T0" fmla="*/ 15 w 114"/>
                  <a:gd name="T1" fmla="*/ 71 h 110"/>
                  <a:gd name="T2" fmla="*/ 20 w 114"/>
                  <a:gd name="T3" fmla="*/ 68 h 110"/>
                  <a:gd name="T4" fmla="*/ 27 w 114"/>
                  <a:gd name="T5" fmla="*/ 61 h 110"/>
                  <a:gd name="T6" fmla="*/ 56 w 114"/>
                  <a:gd name="T7" fmla="*/ 58 h 110"/>
                  <a:gd name="T8" fmla="*/ 60 w 114"/>
                  <a:gd name="T9" fmla="*/ 59 h 110"/>
                  <a:gd name="T10" fmla="*/ 72 w 114"/>
                  <a:gd name="T11" fmla="*/ 59 h 110"/>
                  <a:gd name="T12" fmla="*/ 80 w 114"/>
                  <a:gd name="T13" fmla="*/ 66 h 110"/>
                  <a:gd name="T14" fmla="*/ 73 w 114"/>
                  <a:gd name="T15" fmla="*/ 74 h 110"/>
                  <a:gd name="T16" fmla="*/ 58 w 114"/>
                  <a:gd name="T17" fmla="*/ 74 h 110"/>
                  <a:gd name="T18" fmla="*/ 73 w 114"/>
                  <a:gd name="T19" fmla="*/ 74 h 110"/>
                  <a:gd name="T20" fmla="*/ 80 w 114"/>
                  <a:gd name="T21" fmla="*/ 66 h 110"/>
                  <a:gd name="T22" fmla="*/ 72 w 114"/>
                  <a:gd name="T23" fmla="*/ 59 h 110"/>
                  <a:gd name="T24" fmla="*/ 60 w 114"/>
                  <a:gd name="T25" fmla="*/ 59 h 110"/>
                  <a:gd name="T26" fmla="*/ 56 w 114"/>
                  <a:gd name="T27" fmla="*/ 58 h 110"/>
                  <a:gd name="T28" fmla="*/ 27 w 114"/>
                  <a:gd name="T29" fmla="*/ 61 h 110"/>
                  <a:gd name="T30" fmla="*/ 20 w 114"/>
                  <a:gd name="T31" fmla="*/ 68 h 110"/>
                  <a:gd name="T32" fmla="*/ 15 w 114"/>
                  <a:gd name="T33" fmla="*/ 71 h 110"/>
                  <a:gd name="T34" fmla="*/ 6 w 114"/>
                  <a:gd name="T35" fmla="*/ 82 h 110"/>
                  <a:gd name="T36" fmla="*/ 11 w 114"/>
                  <a:gd name="T37" fmla="*/ 79 h 110"/>
                  <a:gd name="T38" fmla="*/ 6 w 114"/>
                  <a:gd name="T39" fmla="*/ 82 h 110"/>
                  <a:gd name="T40" fmla="*/ 0 w 114"/>
                  <a:gd name="T41" fmla="*/ 73 h 110"/>
                  <a:gd name="T42" fmla="*/ 12 w 114"/>
                  <a:gd name="T43" fmla="*/ 65 h 110"/>
                  <a:gd name="T44" fmla="*/ 36 w 114"/>
                  <a:gd name="T45" fmla="*/ 102 h 110"/>
                  <a:gd name="T46" fmla="*/ 24 w 114"/>
                  <a:gd name="T47" fmla="*/ 110 h 110"/>
                  <a:gd name="T48" fmla="*/ 36 w 114"/>
                  <a:gd name="T49" fmla="*/ 102 h 110"/>
                  <a:gd name="T50" fmla="*/ 12 w 114"/>
                  <a:gd name="T51" fmla="*/ 65 h 110"/>
                  <a:gd name="T52" fmla="*/ 0 w 114"/>
                  <a:gd name="T53" fmla="*/ 73 h 110"/>
                  <a:gd name="T54" fmla="*/ 80 w 114"/>
                  <a:gd name="T55" fmla="*/ 0 h 110"/>
                  <a:gd name="T56" fmla="*/ 80 w 114"/>
                  <a:gd name="T57" fmla="*/ 54 h 110"/>
                  <a:gd name="T58" fmla="*/ 95 w 114"/>
                  <a:gd name="T59" fmla="*/ 52 h 110"/>
                  <a:gd name="T60" fmla="*/ 97 w 114"/>
                  <a:gd name="T61" fmla="*/ 35 h 110"/>
                  <a:gd name="T62" fmla="*/ 80 w 114"/>
                  <a:gd name="T63" fmla="*/ 0 h 110"/>
                  <a:gd name="T64" fmla="*/ 63 w 114"/>
                  <a:gd name="T65" fmla="*/ 35 h 110"/>
                  <a:gd name="T66" fmla="*/ 65 w 114"/>
                  <a:gd name="T67" fmla="*/ 52 h 110"/>
                  <a:gd name="T68" fmla="*/ 112 w 114"/>
                  <a:gd name="T69" fmla="*/ 47 h 110"/>
                  <a:gd name="T70" fmla="*/ 114 w 114"/>
                  <a:gd name="T71" fmla="*/ 35 h 110"/>
                  <a:gd name="T72" fmla="*/ 80 w 114"/>
                  <a:gd name="T73" fmla="*/ 0 h 110"/>
                  <a:gd name="T74" fmla="*/ 46 w 114"/>
                  <a:gd name="T75" fmla="*/ 35 h 110"/>
                  <a:gd name="T76" fmla="*/ 48 w 114"/>
                  <a:gd name="T77" fmla="*/ 47 h 110"/>
                  <a:gd name="T78" fmla="*/ 46 w 114"/>
                  <a:gd name="T79" fmla="*/ 35 h 110"/>
                  <a:gd name="T80" fmla="*/ 114 w 114"/>
                  <a:gd name="T81" fmla="*/ 35 h 110"/>
                  <a:gd name="T82" fmla="*/ 106 w 114"/>
                  <a:gd name="T83" fmla="*/ 13 h 110"/>
                  <a:gd name="T84" fmla="*/ 80 w 114"/>
                  <a:gd name="T85" fmla="*/ 19 h 110"/>
                  <a:gd name="T86" fmla="*/ 54 w 114"/>
                  <a:gd name="T87" fmla="*/ 1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110">
                    <a:moveTo>
                      <a:pt x="15" y="71"/>
                    </a:moveTo>
                    <a:cubicBezTo>
                      <a:pt x="20" y="68"/>
                      <a:pt x="20" y="68"/>
                      <a:pt x="20" y="68"/>
                    </a:cubicBezTo>
                    <a:cubicBezTo>
                      <a:pt x="27" y="61"/>
                      <a:pt x="27" y="61"/>
                      <a:pt x="27" y="61"/>
                    </a:cubicBezTo>
                    <a:cubicBezTo>
                      <a:pt x="35" y="52"/>
                      <a:pt x="49" y="52"/>
                      <a:pt x="56" y="58"/>
                    </a:cubicBezTo>
                    <a:cubicBezTo>
                      <a:pt x="57" y="59"/>
                      <a:pt x="59" y="59"/>
                      <a:pt x="60" y="59"/>
                    </a:cubicBezTo>
                    <a:cubicBezTo>
                      <a:pt x="72" y="59"/>
                      <a:pt x="72" y="59"/>
                      <a:pt x="72" y="59"/>
                    </a:cubicBezTo>
                    <a:cubicBezTo>
                      <a:pt x="77" y="59"/>
                      <a:pt x="80" y="62"/>
                      <a:pt x="80" y="66"/>
                    </a:cubicBezTo>
                    <a:cubicBezTo>
                      <a:pt x="80" y="70"/>
                      <a:pt x="77" y="73"/>
                      <a:pt x="73" y="74"/>
                    </a:cubicBezTo>
                    <a:cubicBezTo>
                      <a:pt x="58" y="74"/>
                      <a:pt x="58" y="74"/>
                      <a:pt x="58" y="74"/>
                    </a:cubicBezTo>
                    <a:cubicBezTo>
                      <a:pt x="73" y="74"/>
                      <a:pt x="73" y="74"/>
                      <a:pt x="73" y="74"/>
                    </a:cubicBezTo>
                    <a:cubicBezTo>
                      <a:pt x="77" y="73"/>
                      <a:pt x="80" y="70"/>
                      <a:pt x="80" y="66"/>
                    </a:cubicBezTo>
                    <a:cubicBezTo>
                      <a:pt x="80" y="62"/>
                      <a:pt x="77" y="59"/>
                      <a:pt x="72" y="59"/>
                    </a:cubicBezTo>
                    <a:cubicBezTo>
                      <a:pt x="60" y="59"/>
                      <a:pt x="60" y="59"/>
                      <a:pt x="60" y="59"/>
                    </a:cubicBezTo>
                    <a:cubicBezTo>
                      <a:pt x="59" y="59"/>
                      <a:pt x="57" y="59"/>
                      <a:pt x="56" y="58"/>
                    </a:cubicBezTo>
                    <a:cubicBezTo>
                      <a:pt x="49" y="52"/>
                      <a:pt x="35" y="52"/>
                      <a:pt x="27" y="61"/>
                    </a:cubicBezTo>
                    <a:cubicBezTo>
                      <a:pt x="20" y="68"/>
                      <a:pt x="20" y="68"/>
                      <a:pt x="20" y="68"/>
                    </a:cubicBezTo>
                    <a:lnTo>
                      <a:pt x="15" y="71"/>
                    </a:lnTo>
                    <a:close/>
                    <a:moveTo>
                      <a:pt x="6" y="82"/>
                    </a:moveTo>
                    <a:cubicBezTo>
                      <a:pt x="11" y="79"/>
                      <a:pt x="11" y="79"/>
                      <a:pt x="11" y="79"/>
                    </a:cubicBezTo>
                    <a:lnTo>
                      <a:pt x="6" y="82"/>
                    </a:lnTo>
                    <a:close/>
                    <a:moveTo>
                      <a:pt x="0" y="73"/>
                    </a:moveTo>
                    <a:cubicBezTo>
                      <a:pt x="12" y="65"/>
                      <a:pt x="12" y="65"/>
                      <a:pt x="12" y="65"/>
                    </a:cubicBezTo>
                    <a:cubicBezTo>
                      <a:pt x="36" y="102"/>
                      <a:pt x="36" y="102"/>
                      <a:pt x="36" y="102"/>
                    </a:cubicBezTo>
                    <a:cubicBezTo>
                      <a:pt x="24" y="110"/>
                      <a:pt x="24" y="110"/>
                      <a:pt x="24" y="110"/>
                    </a:cubicBezTo>
                    <a:cubicBezTo>
                      <a:pt x="36" y="102"/>
                      <a:pt x="36" y="102"/>
                      <a:pt x="36" y="102"/>
                    </a:cubicBezTo>
                    <a:cubicBezTo>
                      <a:pt x="12" y="65"/>
                      <a:pt x="12" y="65"/>
                      <a:pt x="12" y="65"/>
                    </a:cubicBezTo>
                    <a:lnTo>
                      <a:pt x="0" y="73"/>
                    </a:lnTo>
                    <a:close/>
                    <a:moveTo>
                      <a:pt x="80" y="0"/>
                    </a:moveTo>
                    <a:cubicBezTo>
                      <a:pt x="80" y="54"/>
                      <a:pt x="80" y="54"/>
                      <a:pt x="80" y="54"/>
                    </a:cubicBezTo>
                    <a:moveTo>
                      <a:pt x="95" y="52"/>
                    </a:moveTo>
                    <a:cubicBezTo>
                      <a:pt x="96" y="47"/>
                      <a:pt x="97" y="41"/>
                      <a:pt x="97" y="35"/>
                    </a:cubicBezTo>
                    <a:cubicBezTo>
                      <a:pt x="97" y="16"/>
                      <a:pt x="90" y="0"/>
                      <a:pt x="80" y="0"/>
                    </a:cubicBezTo>
                    <a:cubicBezTo>
                      <a:pt x="70" y="0"/>
                      <a:pt x="63" y="16"/>
                      <a:pt x="63" y="35"/>
                    </a:cubicBezTo>
                    <a:cubicBezTo>
                      <a:pt x="63" y="41"/>
                      <a:pt x="64" y="47"/>
                      <a:pt x="65" y="52"/>
                    </a:cubicBezTo>
                    <a:moveTo>
                      <a:pt x="112" y="47"/>
                    </a:moveTo>
                    <a:cubicBezTo>
                      <a:pt x="113" y="43"/>
                      <a:pt x="114" y="39"/>
                      <a:pt x="114" y="35"/>
                    </a:cubicBezTo>
                    <a:cubicBezTo>
                      <a:pt x="114" y="16"/>
                      <a:pt x="99" y="0"/>
                      <a:pt x="80" y="0"/>
                    </a:cubicBezTo>
                    <a:cubicBezTo>
                      <a:pt x="61" y="0"/>
                      <a:pt x="46" y="16"/>
                      <a:pt x="46" y="35"/>
                    </a:cubicBezTo>
                    <a:cubicBezTo>
                      <a:pt x="46" y="39"/>
                      <a:pt x="47" y="43"/>
                      <a:pt x="48" y="47"/>
                    </a:cubicBezTo>
                    <a:moveTo>
                      <a:pt x="46" y="35"/>
                    </a:moveTo>
                    <a:cubicBezTo>
                      <a:pt x="114" y="35"/>
                      <a:pt x="114" y="35"/>
                      <a:pt x="114" y="35"/>
                    </a:cubicBezTo>
                    <a:moveTo>
                      <a:pt x="106" y="13"/>
                    </a:moveTo>
                    <a:cubicBezTo>
                      <a:pt x="100" y="17"/>
                      <a:pt x="91" y="19"/>
                      <a:pt x="80" y="19"/>
                    </a:cubicBezTo>
                    <a:cubicBezTo>
                      <a:pt x="69" y="19"/>
                      <a:pt x="60" y="17"/>
                      <a:pt x="54" y="13"/>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18" name="Freeform 86">
                <a:extLst>
                  <a:ext uri="{FF2B5EF4-FFF2-40B4-BE49-F238E27FC236}">
                    <a16:creationId xmlns:a16="http://schemas.microsoft.com/office/drawing/2014/main" id="{FA277B53-5DAC-436D-B90D-4875FF144855}"/>
                  </a:ext>
                </a:extLst>
              </p:cNvPr>
              <p:cNvSpPr>
                <a:spLocks/>
              </p:cNvSpPr>
              <p:nvPr/>
            </p:nvSpPr>
            <p:spPr bwMode="auto">
              <a:xfrm>
                <a:off x="5545137" y="3692614"/>
                <a:ext cx="334962" cy="152400"/>
              </a:xfrm>
              <a:custGeom>
                <a:avLst/>
                <a:gdLst>
                  <a:gd name="T0" fmla="*/ 47 w 84"/>
                  <a:gd name="T1" fmla="*/ 10 h 38"/>
                  <a:gd name="T2" fmla="*/ 66 w 84"/>
                  <a:gd name="T3" fmla="*/ 5 h 38"/>
                  <a:gd name="T4" fmla="*/ 70 w 84"/>
                  <a:gd name="T5" fmla="*/ 3 h 38"/>
                  <a:gd name="T6" fmla="*/ 84 w 84"/>
                  <a:gd name="T7" fmla="*/ 8 h 38"/>
                  <a:gd name="T8" fmla="*/ 79 w 84"/>
                  <a:gd name="T9" fmla="*/ 11 h 38"/>
                  <a:gd name="T10" fmla="*/ 76 w 84"/>
                  <a:gd name="T11" fmla="*/ 13 h 38"/>
                  <a:gd name="T12" fmla="*/ 59 w 84"/>
                  <a:gd name="T13" fmla="*/ 23 h 38"/>
                  <a:gd name="T14" fmla="*/ 39 w 84"/>
                  <a:gd name="T15" fmla="*/ 31 h 38"/>
                  <a:gd name="T16" fmla="*/ 9 w 84"/>
                  <a:gd name="T17" fmla="*/ 32 h 38"/>
                  <a:gd name="T18" fmla="*/ 0 w 84"/>
                  <a:gd name="T19" fmla="*/ 38 h 38"/>
                  <a:gd name="T20" fmla="*/ 9 w 84"/>
                  <a:gd name="T21" fmla="*/ 32 h 38"/>
                  <a:gd name="T22" fmla="*/ 39 w 84"/>
                  <a:gd name="T23" fmla="*/ 31 h 38"/>
                  <a:gd name="T24" fmla="*/ 59 w 84"/>
                  <a:gd name="T25" fmla="*/ 23 h 38"/>
                  <a:gd name="T26" fmla="*/ 76 w 84"/>
                  <a:gd name="T27" fmla="*/ 13 h 38"/>
                  <a:gd name="T28" fmla="*/ 79 w 84"/>
                  <a:gd name="T29" fmla="*/ 11 h 38"/>
                  <a:gd name="T30" fmla="*/ 84 w 84"/>
                  <a:gd name="T31" fmla="*/ 8 h 38"/>
                  <a:gd name="T32" fmla="*/ 70 w 84"/>
                  <a:gd name="T33" fmla="*/ 3 h 38"/>
                  <a:gd name="T34" fmla="*/ 66 w 84"/>
                  <a:gd name="T35" fmla="*/ 5 h 38"/>
                  <a:gd name="T36" fmla="*/ 47 w 84"/>
                  <a:gd name="T3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38">
                    <a:moveTo>
                      <a:pt x="47" y="10"/>
                    </a:moveTo>
                    <a:cubicBezTo>
                      <a:pt x="47" y="10"/>
                      <a:pt x="53" y="9"/>
                      <a:pt x="66" y="5"/>
                    </a:cubicBezTo>
                    <a:cubicBezTo>
                      <a:pt x="67" y="5"/>
                      <a:pt x="69" y="4"/>
                      <a:pt x="70" y="3"/>
                    </a:cubicBezTo>
                    <a:cubicBezTo>
                      <a:pt x="76" y="0"/>
                      <a:pt x="81" y="2"/>
                      <a:pt x="84" y="8"/>
                    </a:cubicBezTo>
                    <a:cubicBezTo>
                      <a:pt x="83" y="9"/>
                      <a:pt x="81" y="10"/>
                      <a:pt x="79" y="11"/>
                    </a:cubicBezTo>
                    <a:cubicBezTo>
                      <a:pt x="76" y="13"/>
                      <a:pt x="76" y="13"/>
                      <a:pt x="76" y="13"/>
                    </a:cubicBezTo>
                    <a:cubicBezTo>
                      <a:pt x="71" y="16"/>
                      <a:pt x="65" y="21"/>
                      <a:pt x="59" y="23"/>
                    </a:cubicBezTo>
                    <a:cubicBezTo>
                      <a:pt x="50" y="29"/>
                      <a:pt x="49" y="31"/>
                      <a:pt x="39" y="31"/>
                    </a:cubicBezTo>
                    <a:cubicBezTo>
                      <a:pt x="9" y="32"/>
                      <a:pt x="9" y="32"/>
                      <a:pt x="9" y="32"/>
                    </a:cubicBezTo>
                    <a:cubicBezTo>
                      <a:pt x="0" y="38"/>
                      <a:pt x="0" y="38"/>
                      <a:pt x="0" y="38"/>
                    </a:cubicBezTo>
                    <a:cubicBezTo>
                      <a:pt x="9" y="32"/>
                      <a:pt x="9" y="32"/>
                      <a:pt x="9" y="32"/>
                    </a:cubicBezTo>
                    <a:cubicBezTo>
                      <a:pt x="39" y="31"/>
                      <a:pt x="39" y="31"/>
                      <a:pt x="39" y="31"/>
                    </a:cubicBezTo>
                    <a:cubicBezTo>
                      <a:pt x="49" y="31"/>
                      <a:pt x="50" y="29"/>
                      <a:pt x="59" y="23"/>
                    </a:cubicBezTo>
                    <a:cubicBezTo>
                      <a:pt x="65" y="21"/>
                      <a:pt x="71" y="16"/>
                      <a:pt x="76" y="13"/>
                    </a:cubicBezTo>
                    <a:cubicBezTo>
                      <a:pt x="79" y="11"/>
                      <a:pt x="79" y="11"/>
                      <a:pt x="79" y="11"/>
                    </a:cubicBezTo>
                    <a:cubicBezTo>
                      <a:pt x="81" y="10"/>
                      <a:pt x="83" y="9"/>
                      <a:pt x="84" y="8"/>
                    </a:cubicBezTo>
                    <a:cubicBezTo>
                      <a:pt x="81" y="2"/>
                      <a:pt x="76" y="0"/>
                      <a:pt x="70" y="3"/>
                    </a:cubicBezTo>
                    <a:cubicBezTo>
                      <a:pt x="69" y="4"/>
                      <a:pt x="67" y="5"/>
                      <a:pt x="66" y="5"/>
                    </a:cubicBezTo>
                    <a:cubicBezTo>
                      <a:pt x="53" y="9"/>
                      <a:pt x="47" y="10"/>
                      <a:pt x="47" y="1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19" name="Freeform 87">
                <a:extLst>
                  <a:ext uri="{FF2B5EF4-FFF2-40B4-BE49-F238E27FC236}">
                    <a16:creationId xmlns:a16="http://schemas.microsoft.com/office/drawing/2014/main" id="{4300EF15-F586-43D6-91C2-3E727775DB7B}"/>
                  </a:ext>
                </a:extLst>
              </p:cNvPr>
              <p:cNvSpPr>
                <a:spLocks/>
              </p:cNvSpPr>
              <p:nvPr/>
            </p:nvSpPr>
            <p:spPr bwMode="auto">
              <a:xfrm>
                <a:off x="5732462" y="3259226"/>
                <a:ext cx="111125" cy="111125"/>
              </a:xfrm>
              <a:custGeom>
                <a:avLst/>
                <a:gdLst>
                  <a:gd name="T0" fmla="*/ 21 w 28"/>
                  <a:gd name="T1" fmla="*/ 21 h 28"/>
                  <a:gd name="T2" fmla="*/ 1 w 28"/>
                  <a:gd name="T3" fmla="*/ 27 h 28"/>
                  <a:gd name="T4" fmla="*/ 7 w 28"/>
                  <a:gd name="T5" fmla="*/ 7 h 28"/>
                  <a:gd name="T6" fmla="*/ 26 w 28"/>
                  <a:gd name="T7" fmla="*/ 2 h 28"/>
                  <a:gd name="T8" fmla="*/ 21 w 28"/>
                  <a:gd name="T9" fmla="*/ 21 h 28"/>
                </a:gdLst>
                <a:ahLst/>
                <a:cxnLst>
                  <a:cxn ang="0">
                    <a:pos x="T0" y="T1"/>
                  </a:cxn>
                  <a:cxn ang="0">
                    <a:pos x="T2" y="T3"/>
                  </a:cxn>
                  <a:cxn ang="0">
                    <a:pos x="T4" y="T5"/>
                  </a:cxn>
                  <a:cxn ang="0">
                    <a:pos x="T6" y="T7"/>
                  </a:cxn>
                  <a:cxn ang="0">
                    <a:pos x="T8" y="T9"/>
                  </a:cxn>
                </a:cxnLst>
                <a:rect l="0" t="0" r="r" b="b"/>
                <a:pathLst>
                  <a:path w="28" h="28">
                    <a:moveTo>
                      <a:pt x="21" y="21"/>
                    </a:moveTo>
                    <a:cubicBezTo>
                      <a:pt x="14" y="28"/>
                      <a:pt x="1" y="27"/>
                      <a:pt x="1" y="27"/>
                    </a:cubicBezTo>
                    <a:cubicBezTo>
                      <a:pt x="1" y="27"/>
                      <a:pt x="0" y="14"/>
                      <a:pt x="7" y="7"/>
                    </a:cubicBezTo>
                    <a:cubicBezTo>
                      <a:pt x="14" y="0"/>
                      <a:pt x="26" y="2"/>
                      <a:pt x="26" y="2"/>
                    </a:cubicBezTo>
                    <a:cubicBezTo>
                      <a:pt x="26" y="2"/>
                      <a:pt x="28" y="14"/>
                      <a:pt x="21" y="21"/>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20" name="Freeform 88">
                <a:extLst>
                  <a:ext uri="{FF2B5EF4-FFF2-40B4-BE49-F238E27FC236}">
                    <a16:creationId xmlns:a16="http://schemas.microsoft.com/office/drawing/2014/main" id="{2C077549-1A4F-42E4-899F-445E9A1E9D49}"/>
                  </a:ext>
                </a:extLst>
              </p:cNvPr>
              <p:cNvSpPr>
                <a:spLocks/>
              </p:cNvSpPr>
              <p:nvPr/>
            </p:nvSpPr>
            <p:spPr bwMode="auto">
              <a:xfrm>
                <a:off x="5629275" y="3306851"/>
                <a:ext cx="111125" cy="111125"/>
              </a:xfrm>
              <a:custGeom>
                <a:avLst/>
                <a:gdLst>
                  <a:gd name="T0" fmla="*/ 21 w 28"/>
                  <a:gd name="T1" fmla="*/ 7 h 28"/>
                  <a:gd name="T2" fmla="*/ 27 w 28"/>
                  <a:gd name="T3" fmla="*/ 27 h 28"/>
                  <a:gd name="T4" fmla="*/ 7 w 28"/>
                  <a:gd name="T5" fmla="*/ 21 h 28"/>
                  <a:gd name="T6" fmla="*/ 1 w 28"/>
                  <a:gd name="T7" fmla="*/ 1 h 28"/>
                  <a:gd name="T8" fmla="*/ 21 w 28"/>
                  <a:gd name="T9" fmla="*/ 7 h 28"/>
                </a:gdLst>
                <a:ahLst/>
                <a:cxnLst>
                  <a:cxn ang="0">
                    <a:pos x="T0" y="T1"/>
                  </a:cxn>
                  <a:cxn ang="0">
                    <a:pos x="T2" y="T3"/>
                  </a:cxn>
                  <a:cxn ang="0">
                    <a:pos x="T4" y="T5"/>
                  </a:cxn>
                  <a:cxn ang="0">
                    <a:pos x="T6" y="T7"/>
                  </a:cxn>
                  <a:cxn ang="0">
                    <a:pos x="T8" y="T9"/>
                  </a:cxn>
                </a:cxnLst>
                <a:rect l="0" t="0" r="r" b="b"/>
                <a:pathLst>
                  <a:path w="28" h="28">
                    <a:moveTo>
                      <a:pt x="21" y="7"/>
                    </a:moveTo>
                    <a:cubicBezTo>
                      <a:pt x="28" y="14"/>
                      <a:pt x="27" y="27"/>
                      <a:pt x="27" y="27"/>
                    </a:cubicBezTo>
                    <a:cubicBezTo>
                      <a:pt x="27" y="27"/>
                      <a:pt x="14" y="28"/>
                      <a:pt x="7" y="21"/>
                    </a:cubicBezTo>
                    <a:cubicBezTo>
                      <a:pt x="0" y="14"/>
                      <a:pt x="1" y="1"/>
                      <a:pt x="1" y="1"/>
                    </a:cubicBezTo>
                    <a:cubicBezTo>
                      <a:pt x="1" y="1"/>
                      <a:pt x="14" y="0"/>
                      <a:pt x="21" y="7"/>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21" name="Freeform 89">
                <a:extLst>
                  <a:ext uri="{FF2B5EF4-FFF2-40B4-BE49-F238E27FC236}">
                    <a16:creationId xmlns:a16="http://schemas.microsoft.com/office/drawing/2014/main" id="{60551415-F58B-4552-9427-21DB4E8F7331}"/>
                  </a:ext>
                </a:extLst>
              </p:cNvPr>
              <p:cNvSpPr>
                <a:spLocks/>
              </p:cNvSpPr>
              <p:nvPr/>
            </p:nvSpPr>
            <p:spPr bwMode="auto">
              <a:xfrm>
                <a:off x="5735637" y="3365589"/>
                <a:ext cx="0" cy="84138"/>
              </a:xfrm>
              <a:custGeom>
                <a:avLst/>
                <a:gdLst>
                  <a:gd name="T0" fmla="*/ 0 h 53"/>
                  <a:gd name="T1" fmla="*/ 53 h 53"/>
                  <a:gd name="T2" fmla="*/ 0 h 53"/>
                </a:gdLst>
                <a:ahLst/>
                <a:cxnLst>
                  <a:cxn ang="0">
                    <a:pos x="0" y="T0"/>
                  </a:cxn>
                  <a:cxn ang="0">
                    <a:pos x="0" y="T1"/>
                  </a:cxn>
                  <a:cxn ang="0">
                    <a:pos x="0" y="T2"/>
                  </a:cxn>
                </a:cxnLst>
                <a:rect l="0" t="0" r="r" b="b"/>
                <a:pathLst>
                  <a:path h="53">
                    <a:moveTo>
                      <a:pt x="0" y="0"/>
                    </a:moveTo>
                    <a:lnTo>
                      <a:pt x="0" y="53"/>
                    </a:lnTo>
                    <a:lnTo>
                      <a:pt x="0" y="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22" name="Freeform 90">
                <a:extLst>
                  <a:ext uri="{FF2B5EF4-FFF2-40B4-BE49-F238E27FC236}">
                    <a16:creationId xmlns:a16="http://schemas.microsoft.com/office/drawing/2014/main" id="{445838F8-F440-4701-BCCC-7C575EBAB972}"/>
                  </a:ext>
                </a:extLst>
              </p:cNvPr>
              <p:cNvSpPr>
                <a:spLocks/>
              </p:cNvSpPr>
              <p:nvPr/>
            </p:nvSpPr>
            <p:spPr bwMode="auto">
              <a:xfrm>
                <a:off x="5735637" y="3317964"/>
                <a:ext cx="49212" cy="47625"/>
              </a:xfrm>
              <a:custGeom>
                <a:avLst/>
                <a:gdLst>
                  <a:gd name="T0" fmla="*/ 0 w 31"/>
                  <a:gd name="T1" fmla="*/ 30 h 30"/>
                  <a:gd name="T2" fmla="*/ 31 w 31"/>
                  <a:gd name="T3" fmla="*/ 0 h 30"/>
                  <a:gd name="T4" fmla="*/ 0 w 31"/>
                  <a:gd name="T5" fmla="*/ 30 h 30"/>
                </a:gdLst>
                <a:ahLst/>
                <a:cxnLst>
                  <a:cxn ang="0">
                    <a:pos x="T0" y="T1"/>
                  </a:cxn>
                  <a:cxn ang="0">
                    <a:pos x="T2" y="T3"/>
                  </a:cxn>
                  <a:cxn ang="0">
                    <a:pos x="T4" y="T5"/>
                  </a:cxn>
                </a:cxnLst>
                <a:rect l="0" t="0" r="r" b="b"/>
                <a:pathLst>
                  <a:path w="31" h="30">
                    <a:moveTo>
                      <a:pt x="0" y="30"/>
                    </a:moveTo>
                    <a:lnTo>
                      <a:pt x="31" y="0"/>
                    </a:lnTo>
                    <a:lnTo>
                      <a:pt x="0" y="30"/>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sp>
            <p:nvSpPr>
              <p:cNvPr id="123" name="Freeform 91">
                <a:extLst>
                  <a:ext uri="{FF2B5EF4-FFF2-40B4-BE49-F238E27FC236}">
                    <a16:creationId xmlns:a16="http://schemas.microsoft.com/office/drawing/2014/main" id="{640D3996-1E94-46C2-AE5D-BF7CB2D7FCF3}"/>
                  </a:ext>
                </a:extLst>
              </p:cNvPr>
              <p:cNvSpPr>
                <a:spLocks/>
              </p:cNvSpPr>
              <p:nvPr/>
            </p:nvSpPr>
            <p:spPr bwMode="auto">
              <a:xfrm>
                <a:off x="5672137" y="3349714"/>
                <a:ext cx="63500" cy="65088"/>
              </a:xfrm>
              <a:custGeom>
                <a:avLst/>
                <a:gdLst>
                  <a:gd name="T0" fmla="*/ 40 w 40"/>
                  <a:gd name="T1" fmla="*/ 41 h 41"/>
                  <a:gd name="T2" fmla="*/ 0 w 40"/>
                  <a:gd name="T3" fmla="*/ 0 h 41"/>
                  <a:gd name="T4" fmla="*/ 40 w 40"/>
                  <a:gd name="T5" fmla="*/ 41 h 41"/>
                </a:gdLst>
                <a:ahLst/>
                <a:cxnLst>
                  <a:cxn ang="0">
                    <a:pos x="T0" y="T1"/>
                  </a:cxn>
                  <a:cxn ang="0">
                    <a:pos x="T2" y="T3"/>
                  </a:cxn>
                  <a:cxn ang="0">
                    <a:pos x="T4" y="T5"/>
                  </a:cxn>
                </a:cxnLst>
                <a:rect l="0" t="0" r="r" b="b"/>
                <a:pathLst>
                  <a:path w="40" h="41">
                    <a:moveTo>
                      <a:pt x="40" y="41"/>
                    </a:moveTo>
                    <a:lnTo>
                      <a:pt x="0" y="0"/>
                    </a:lnTo>
                    <a:lnTo>
                      <a:pt x="40" y="41"/>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1800"/>
              </a:p>
            </p:txBody>
          </p:sp>
        </p:grpSp>
        <p:grpSp>
          <p:nvGrpSpPr>
            <p:cNvPr id="126" name="Graphic 136">
              <a:extLst>
                <a:ext uri="{FF2B5EF4-FFF2-40B4-BE49-F238E27FC236}">
                  <a16:creationId xmlns:a16="http://schemas.microsoft.com/office/drawing/2014/main" id="{D6DA9431-5A09-499D-BF4F-AF27A1776805}"/>
                </a:ext>
              </a:extLst>
            </p:cNvPr>
            <p:cNvGrpSpPr/>
            <p:nvPr/>
          </p:nvGrpSpPr>
          <p:grpSpPr>
            <a:xfrm>
              <a:off x="14171075" y="6698349"/>
              <a:ext cx="540104" cy="540104"/>
              <a:chOff x="5823021" y="7108535"/>
              <a:chExt cx="849103" cy="849103"/>
            </a:xfrm>
            <a:solidFill>
              <a:schemeClr val="accent2"/>
            </a:solidFill>
          </p:grpSpPr>
          <p:sp>
            <p:nvSpPr>
              <p:cNvPr id="127" name="Freeform: Shape 126">
                <a:extLst>
                  <a:ext uri="{FF2B5EF4-FFF2-40B4-BE49-F238E27FC236}">
                    <a16:creationId xmlns:a16="http://schemas.microsoft.com/office/drawing/2014/main" id="{0CCA91B2-EBAF-41AC-BEEE-003377AE2A6F}"/>
                  </a:ext>
                </a:extLst>
              </p:cNvPr>
              <p:cNvSpPr/>
              <p:nvPr/>
            </p:nvSpPr>
            <p:spPr>
              <a:xfrm>
                <a:off x="5823021" y="7108535"/>
                <a:ext cx="849103" cy="849103"/>
              </a:xfrm>
              <a:custGeom>
                <a:avLst/>
                <a:gdLst>
                  <a:gd name="connsiteX0" fmla="*/ 424558 w 849103"/>
                  <a:gd name="connsiteY0" fmla="*/ 849103 h 849103"/>
                  <a:gd name="connsiteX1" fmla="*/ 0 w 849103"/>
                  <a:gd name="connsiteY1" fmla="*/ 424552 h 849103"/>
                  <a:gd name="connsiteX2" fmla="*/ 424558 w 849103"/>
                  <a:gd name="connsiteY2" fmla="*/ 0 h 849103"/>
                  <a:gd name="connsiteX3" fmla="*/ 849103 w 849103"/>
                  <a:gd name="connsiteY3" fmla="*/ 424552 h 849103"/>
                  <a:gd name="connsiteX4" fmla="*/ 424558 w 849103"/>
                  <a:gd name="connsiteY4" fmla="*/ 849103 h 849103"/>
                  <a:gd name="connsiteX5" fmla="*/ 424558 w 849103"/>
                  <a:gd name="connsiteY5" fmla="*/ 11974 h 849103"/>
                  <a:gd name="connsiteX6" fmla="*/ 11974 w 849103"/>
                  <a:gd name="connsiteY6" fmla="*/ 424552 h 849103"/>
                  <a:gd name="connsiteX7" fmla="*/ 424558 w 849103"/>
                  <a:gd name="connsiteY7" fmla="*/ 837129 h 849103"/>
                  <a:gd name="connsiteX8" fmla="*/ 837129 w 849103"/>
                  <a:gd name="connsiteY8" fmla="*/ 424552 h 849103"/>
                  <a:gd name="connsiteX9" fmla="*/ 424558 w 849103"/>
                  <a:gd name="connsiteY9" fmla="*/ 11974 h 84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9103" h="849103">
                    <a:moveTo>
                      <a:pt x="424558" y="849103"/>
                    </a:moveTo>
                    <a:cubicBezTo>
                      <a:pt x="190459" y="849103"/>
                      <a:pt x="0" y="658650"/>
                      <a:pt x="0" y="424552"/>
                    </a:cubicBezTo>
                    <a:cubicBezTo>
                      <a:pt x="0" y="190453"/>
                      <a:pt x="190459" y="0"/>
                      <a:pt x="424558" y="0"/>
                    </a:cubicBezTo>
                    <a:cubicBezTo>
                      <a:pt x="658656" y="0"/>
                      <a:pt x="849103" y="190453"/>
                      <a:pt x="849103" y="424552"/>
                    </a:cubicBezTo>
                    <a:cubicBezTo>
                      <a:pt x="849103" y="658650"/>
                      <a:pt x="658656" y="849103"/>
                      <a:pt x="424558" y="849103"/>
                    </a:cubicBezTo>
                    <a:close/>
                    <a:moveTo>
                      <a:pt x="424558" y="11974"/>
                    </a:moveTo>
                    <a:cubicBezTo>
                      <a:pt x="197054" y="11974"/>
                      <a:pt x="11974" y="197054"/>
                      <a:pt x="11974" y="424552"/>
                    </a:cubicBezTo>
                    <a:cubicBezTo>
                      <a:pt x="11974" y="652049"/>
                      <a:pt x="197054" y="837129"/>
                      <a:pt x="424558" y="837129"/>
                    </a:cubicBezTo>
                    <a:cubicBezTo>
                      <a:pt x="652049" y="837129"/>
                      <a:pt x="837129" y="652049"/>
                      <a:pt x="837129" y="424552"/>
                    </a:cubicBezTo>
                    <a:cubicBezTo>
                      <a:pt x="837129" y="197054"/>
                      <a:pt x="652049" y="11974"/>
                      <a:pt x="424558" y="11974"/>
                    </a:cubicBezTo>
                    <a:close/>
                  </a:path>
                </a:pathLst>
              </a:custGeom>
              <a:grpFill/>
              <a:ln w="6350" cap="flat">
                <a:solidFill>
                  <a:schemeClr val="accent2"/>
                </a:solidFill>
                <a:prstDash val="solid"/>
                <a:miter/>
              </a:ln>
            </p:spPr>
            <p:txBody>
              <a:bodyPr rtlCol="0" anchor="ctr"/>
              <a:lstStyle/>
              <a:p>
                <a:endParaRPr lang="en-GB" sz="1800"/>
              </a:p>
            </p:txBody>
          </p:sp>
          <p:grpSp>
            <p:nvGrpSpPr>
              <p:cNvPr id="128" name="Graphic 136">
                <a:extLst>
                  <a:ext uri="{FF2B5EF4-FFF2-40B4-BE49-F238E27FC236}">
                    <a16:creationId xmlns:a16="http://schemas.microsoft.com/office/drawing/2014/main" id="{B83B6434-1DE4-4BFA-B1B1-0E68D9ABB6BF}"/>
                  </a:ext>
                </a:extLst>
              </p:cNvPr>
              <p:cNvGrpSpPr/>
              <p:nvPr/>
            </p:nvGrpSpPr>
            <p:grpSpPr>
              <a:xfrm>
                <a:off x="6024448" y="7273345"/>
                <a:ext cx="467647" cy="447019"/>
                <a:chOff x="6024448" y="7273345"/>
                <a:chExt cx="467647" cy="447019"/>
              </a:xfrm>
              <a:grpFill/>
            </p:grpSpPr>
            <p:sp>
              <p:nvSpPr>
                <p:cNvPr id="129" name="Freeform: Shape 128">
                  <a:extLst>
                    <a:ext uri="{FF2B5EF4-FFF2-40B4-BE49-F238E27FC236}">
                      <a16:creationId xmlns:a16="http://schemas.microsoft.com/office/drawing/2014/main" id="{FED895AC-4448-40D7-8A46-96CFC6D9178A}"/>
                    </a:ext>
                  </a:extLst>
                </p:cNvPr>
                <p:cNvSpPr/>
                <p:nvPr/>
              </p:nvSpPr>
              <p:spPr>
                <a:xfrm>
                  <a:off x="6024448" y="7323862"/>
                  <a:ext cx="202134" cy="396502"/>
                </a:xfrm>
                <a:custGeom>
                  <a:avLst/>
                  <a:gdLst>
                    <a:gd name="connsiteX0" fmla="*/ 30741 w 202134"/>
                    <a:gd name="connsiteY0" fmla="*/ 396503 h 396502"/>
                    <a:gd name="connsiteX1" fmla="*/ 11658 w 202134"/>
                    <a:gd name="connsiteY1" fmla="*/ 392813 h 396502"/>
                    <a:gd name="connsiteX2" fmla="*/ 0 w 202134"/>
                    <a:gd name="connsiteY2" fmla="*/ 373800 h 396502"/>
                    <a:gd name="connsiteX3" fmla="*/ 108338 w 202134"/>
                    <a:gd name="connsiteY3" fmla="*/ 22547 h 396502"/>
                    <a:gd name="connsiteX4" fmla="*/ 148387 w 202134"/>
                    <a:gd name="connsiteY4" fmla="*/ 593 h 396502"/>
                    <a:gd name="connsiteX5" fmla="*/ 185759 w 202134"/>
                    <a:gd name="connsiteY5" fmla="*/ 10609 h 396502"/>
                    <a:gd name="connsiteX6" fmla="*/ 185759 w 202134"/>
                    <a:gd name="connsiteY6" fmla="*/ 10615 h 396502"/>
                    <a:gd name="connsiteX7" fmla="*/ 198048 w 202134"/>
                    <a:gd name="connsiteY7" fmla="*/ 119157 h 396502"/>
                    <a:gd name="connsiteX8" fmla="*/ 198422 w 202134"/>
                    <a:gd name="connsiteY8" fmla="*/ 270567 h 396502"/>
                    <a:gd name="connsiteX9" fmla="*/ 152643 w 202134"/>
                    <a:gd name="connsiteY9" fmla="*/ 346888 h 396502"/>
                    <a:gd name="connsiteX10" fmla="*/ 30742 w 202134"/>
                    <a:gd name="connsiteY10" fmla="*/ 396502 h 396502"/>
                    <a:gd name="connsiteX11" fmla="*/ 157157 w 202134"/>
                    <a:gd name="connsiteY11" fmla="*/ 11959 h 396502"/>
                    <a:gd name="connsiteX12" fmla="*/ 149977 w 202134"/>
                    <a:gd name="connsiteY12" fmla="*/ 12462 h 396502"/>
                    <a:gd name="connsiteX13" fmla="*/ 117131 w 202134"/>
                    <a:gd name="connsiteY13" fmla="*/ 30686 h 396502"/>
                    <a:gd name="connsiteX14" fmla="*/ 11974 w 202134"/>
                    <a:gd name="connsiteY14" fmla="*/ 373800 h 396502"/>
                    <a:gd name="connsiteX15" fmla="*/ 17002 w 202134"/>
                    <a:gd name="connsiteY15" fmla="*/ 382096 h 396502"/>
                    <a:gd name="connsiteX16" fmla="*/ 145440 w 202134"/>
                    <a:gd name="connsiteY16" fmla="*/ 337323 h 396502"/>
                    <a:gd name="connsiteX17" fmla="*/ 186635 w 202134"/>
                    <a:gd name="connsiteY17" fmla="*/ 272741 h 396502"/>
                    <a:gd name="connsiteX18" fmla="*/ 186144 w 202134"/>
                    <a:gd name="connsiteY18" fmla="*/ 117888 h 396502"/>
                    <a:gd name="connsiteX19" fmla="*/ 177105 w 202134"/>
                    <a:gd name="connsiteY19" fmla="*/ 18899 h 396502"/>
                    <a:gd name="connsiteX20" fmla="*/ 177105 w 202134"/>
                    <a:gd name="connsiteY20" fmla="*/ 18899 h 396502"/>
                    <a:gd name="connsiteX21" fmla="*/ 157157 w 202134"/>
                    <a:gd name="connsiteY21" fmla="*/ 11959 h 39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2134" h="396502">
                      <a:moveTo>
                        <a:pt x="30741" y="396503"/>
                      </a:moveTo>
                      <a:cubicBezTo>
                        <a:pt x="23234" y="396503"/>
                        <a:pt x="16733" y="395345"/>
                        <a:pt x="11658" y="392813"/>
                      </a:cubicBezTo>
                      <a:cubicBezTo>
                        <a:pt x="4139" y="389060"/>
                        <a:pt x="0" y="382307"/>
                        <a:pt x="0" y="373800"/>
                      </a:cubicBezTo>
                      <a:cubicBezTo>
                        <a:pt x="0" y="162328"/>
                        <a:pt x="75772" y="57709"/>
                        <a:pt x="108338" y="22547"/>
                      </a:cubicBezTo>
                      <a:cubicBezTo>
                        <a:pt x="119657" y="10340"/>
                        <a:pt x="133876" y="2540"/>
                        <a:pt x="148387" y="593"/>
                      </a:cubicBezTo>
                      <a:cubicBezTo>
                        <a:pt x="164266" y="-1511"/>
                        <a:pt x="177526" y="2020"/>
                        <a:pt x="185759" y="10609"/>
                      </a:cubicBezTo>
                      <a:lnTo>
                        <a:pt x="185759" y="10615"/>
                      </a:lnTo>
                      <a:cubicBezTo>
                        <a:pt x="207239" y="33042"/>
                        <a:pt x="203181" y="71045"/>
                        <a:pt x="198048" y="119157"/>
                      </a:cubicBezTo>
                      <a:cubicBezTo>
                        <a:pt x="193546" y="161328"/>
                        <a:pt x="187957" y="213813"/>
                        <a:pt x="198422" y="270567"/>
                      </a:cubicBezTo>
                      <a:cubicBezTo>
                        <a:pt x="202796" y="294275"/>
                        <a:pt x="186530" y="321379"/>
                        <a:pt x="152643" y="346888"/>
                      </a:cubicBezTo>
                      <a:cubicBezTo>
                        <a:pt x="116874" y="373806"/>
                        <a:pt x="63974" y="396502"/>
                        <a:pt x="30742" y="396502"/>
                      </a:cubicBezTo>
                      <a:close/>
                      <a:moveTo>
                        <a:pt x="157157" y="11959"/>
                      </a:moveTo>
                      <a:cubicBezTo>
                        <a:pt x="154877" y="11959"/>
                        <a:pt x="152480" y="12129"/>
                        <a:pt x="149977" y="12462"/>
                      </a:cubicBezTo>
                      <a:cubicBezTo>
                        <a:pt x="138226" y="14041"/>
                        <a:pt x="126556" y="20513"/>
                        <a:pt x="117131" y="30686"/>
                      </a:cubicBezTo>
                      <a:cubicBezTo>
                        <a:pt x="85513" y="64813"/>
                        <a:pt x="11974" y="166567"/>
                        <a:pt x="11974" y="373800"/>
                      </a:cubicBezTo>
                      <a:cubicBezTo>
                        <a:pt x="11974" y="377805"/>
                        <a:pt x="13529" y="380360"/>
                        <a:pt x="17002" y="382096"/>
                      </a:cubicBezTo>
                      <a:cubicBezTo>
                        <a:pt x="35699" y="391445"/>
                        <a:pt x="98597" y="372578"/>
                        <a:pt x="145440" y="337323"/>
                      </a:cubicBezTo>
                      <a:cubicBezTo>
                        <a:pt x="162863" y="324215"/>
                        <a:pt x="191371" y="298390"/>
                        <a:pt x="186635" y="272741"/>
                      </a:cubicBezTo>
                      <a:cubicBezTo>
                        <a:pt x="175866" y="214275"/>
                        <a:pt x="181561" y="160831"/>
                        <a:pt x="186144" y="117888"/>
                      </a:cubicBezTo>
                      <a:cubicBezTo>
                        <a:pt x="190950" y="72869"/>
                        <a:pt x="194739" y="37310"/>
                        <a:pt x="177105" y="18899"/>
                      </a:cubicBezTo>
                      <a:lnTo>
                        <a:pt x="177105" y="18899"/>
                      </a:lnTo>
                      <a:cubicBezTo>
                        <a:pt x="172744" y="14344"/>
                        <a:pt x="165798" y="11959"/>
                        <a:pt x="157157" y="11959"/>
                      </a:cubicBezTo>
                      <a:close/>
                    </a:path>
                  </a:pathLst>
                </a:custGeom>
                <a:grpFill/>
                <a:ln w="6350" cap="flat">
                  <a:solidFill>
                    <a:schemeClr val="accent2"/>
                  </a:solidFill>
                  <a:prstDash val="solid"/>
                  <a:miter/>
                </a:ln>
              </p:spPr>
              <p:txBody>
                <a:bodyPr rtlCol="0" anchor="ctr"/>
                <a:lstStyle/>
                <a:p>
                  <a:endParaRPr lang="en-GB" sz="1800"/>
                </a:p>
              </p:txBody>
            </p:sp>
            <p:sp>
              <p:nvSpPr>
                <p:cNvPr id="130" name="Freeform: Shape 129">
                  <a:extLst>
                    <a:ext uri="{FF2B5EF4-FFF2-40B4-BE49-F238E27FC236}">
                      <a16:creationId xmlns:a16="http://schemas.microsoft.com/office/drawing/2014/main" id="{95746E46-A295-414F-8B83-3446AE6DB31E}"/>
                    </a:ext>
                  </a:extLst>
                </p:cNvPr>
                <p:cNvSpPr/>
                <p:nvPr/>
              </p:nvSpPr>
              <p:spPr>
                <a:xfrm>
                  <a:off x="6252290" y="7273345"/>
                  <a:ext cx="11973" cy="261840"/>
                </a:xfrm>
                <a:custGeom>
                  <a:avLst/>
                  <a:gdLst>
                    <a:gd name="connsiteX0" fmla="*/ 0 w 11973"/>
                    <a:gd name="connsiteY0" fmla="*/ 0 h 261840"/>
                    <a:gd name="connsiteX1" fmla="*/ 11974 w 11973"/>
                    <a:gd name="connsiteY1" fmla="*/ 0 h 261840"/>
                    <a:gd name="connsiteX2" fmla="*/ 11974 w 11973"/>
                    <a:gd name="connsiteY2" fmla="*/ 261841 h 261840"/>
                    <a:gd name="connsiteX3" fmla="*/ 0 w 11973"/>
                    <a:gd name="connsiteY3" fmla="*/ 261841 h 261840"/>
                  </a:gdLst>
                  <a:ahLst/>
                  <a:cxnLst>
                    <a:cxn ang="0">
                      <a:pos x="connsiteX0" y="connsiteY0"/>
                    </a:cxn>
                    <a:cxn ang="0">
                      <a:pos x="connsiteX1" y="connsiteY1"/>
                    </a:cxn>
                    <a:cxn ang="0">
                      <a:pos x="connsiteX2" y="connsiteY2"/>
                    </a:cxn>
                    <a:cxn ang="0">
                      <a:pos x="connsiteX3" y="connsiteY3"/>
                    </a:cxn>
                  </a:cxnLst>
                  <a:rect l="l" t="t" r="r" b="b"/>
                  <a:pathLst>
                    <a:path w="11973" h="261840">
                      <a:moveTo>
                        <a:pt x="0" y="0"/>
                      </a:moveTo>
                      <a:lnTo>
                        <a:pt x="11974" y="0"/>
                      </a:lnTo>
                      <a:lnTo>
                        <a:pt x="11974" y="261841"/>
                      </a:lnTo>
                      <a:lnTo>
                        <a:pt x="0" y="261841"/>
                      </a:lnTo>
                      <a:close/>
                    </a:path>
                  </a:pathLst>
                </a:custGeom>
                <a:grpFill/>
                <a:ln w="6350" cap="flat">
                  <a:solidFill>
                    <a:schemeClr val="accent2"/>
                  </a:solidFill>
                  <a:prstDash val="solid"/>
                  <a:miter/>
                </a:ln>
              </p:spPr>
              <p:txBody>
                <a:bodyPr rtlCol="0" anchor="ctr"/>
                <a:lstStyle/>
                <a:p>
                  <a:endParaRPr lang="en-GB" sz="1800"/>
                </a:p>
              </p:txBody>
            </p:sp>
            <p:sp>
              <p:nvSpPr>
                <p:cNvPr id="131" name="Freeform: Shape 130">
                  <a:extLst>
                    <a:ext uri="{FF2B5EF4-FFF2-40B4-BE49-F238E27FC236}">
                      <a16:creationId xmlns:a16="http://schemas.microsoft.com/office/drawing/2014/main" id="{2AF62E78-A0B3-40CF-877F-58995D285693}"/>
                    </a:ext>
                  </a:extLst>
                </p:cNvPr>
                <p:cNvSpPr/>
                <p:nvPr/>
              </p:nvSpPr>
              <p:spPr>
                <a:xfrm>
                  <a:off x="6211212" y="7528204"/>
                  <a:ext cx="94130" cy="84360"/>
                </a:xfrm>
                <a:custGeom>
                  <a:avLst/>
                  <a:gdLst>
                    <a:gd name="connsiteX0" fmla="*/ 82601 w 94130"/>
                    <a:gd name="connsiteY0" fmla="*/ 84361 h 84360"/>
                    <a:gd name="connsiteX1" fmla="*/ 47065 w 94130"/>
                    <a:gd name="connsiteY1" fmla="*/ 14289 h 84360"/>
                    <a:gd name="connsiteX2" fmla="*/ 11530 w 94130"/>
                    <a:gd name="connsiteY2" fmla="*/ 84361 h 84360"/>
                    <a:gd name="connsiteX3" fmla="*/ 0 w 94130"/>
                    <a:gd name="connsiteY3" fmla="*/ 81169 h 84360"/>
                    <a:gd name="connsiteX4" fmla="*/ 43990 w 94130"/>
                    <a:gd name="connsiteY4" fmla="*/ 1848 h 84360"/>
                    <a:gd name="connsiteX5" fmla="*/ 47065 w 94130"/>
                    <a:gd name="connsiteY5" fmla="*/ 0 h 84360"/>
                    <a:gd name="connsiteX6" fmla="*/ 50141 w 94130"/>
                    <a:gd name="connsiteY6" fmla="*/ 1848 h 84360"/>
                    <a:gd name="connsiteX7" fmla="*/ 94131 w 94130"/>
                    <a:gd name="connsiteY7" fmla="*/ 81169 h 84360"/>
                    <a:gd name="connsiteX8" fmla="*/ 82601 w 94130"/>
                    <a:gd name="connsiteY8" fmla="*/ 84361 h 8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30" h="84360">
                      <a:moveTo>
                        <a:pt x="82601" y="84361"/>
                      </a:moveTo>
                      <a:cubicBezTo>
                        <a:pt x="78321" y="68914"/>
                        <a:pt x="64032" y="28081"/>
                        <a:pt x="47065" y="14289"/>
                      </a:cubicBezTo>
                      <a:cubicBezTo>
                        <a:pt x="30075" y="28093"/>
                        <a:pt x="15809" y="68920"/>
                        <a:pt x="11530" y="84361"/>
                      </a:cubicBezTo>
                      <a:lnTo>
                        <a:pt x="0" y="81169"/>
                      </a:lnTo>
                      <a:cubicBezTo>
                        <a:pt x="713" y="78578"/>
                        <a:pt x="17844" y="17534"/>
                        <a:pt x="43990" y="1848"/>
                      </a:cubicBezTo>
                      <a:lnTo>
                        <a:pt x="47065" y="0"/>
                      </a:lnTo>
                      <a:lnTo>
                        <a:pt x="50141" y="1848"/>
                      </a:lnTo>
                      <a:cubicBezTo>
                        <a:pt x="76287" y="17534"/>
                        <a:pt x="93417" y="78578"/>
                        <a:pt x="94131" y="81169"/>
                      </a:cubicBezTo>
                      <a:lnTo>
                        <a:pt x="82601" y="84361"/>
                      </a:lnTo>
                      <a:close/>
                    </a:path>
                  </a:pathLst>
                </a:custGeom>
                <a:grpFill/>
                <a:ln w="6350" cap="flat">
                  <a:solidFill>
                    <a:schemeClr val="accent2"/>
                  </a:solidFill>
                  <a:prstDash val="solid"/>
                  <a:miter/>
                </a:ln>
              </p:spPr>
              <p:txBody>
                <a:bodyPr rtlCol="0" anchor="ctr"/>
                <a:lstStyle/>
                <a:p>
                  <a:endParaRPr lang="en-GB" sz="1800"/>
                </a:p>
              </p:txBody>
            </p:sp>
            <p:sp>
              <p:nvSpPr>
                <p:cNvPr id="132" name="Freeform: Shape 131">
                  <a:extLst>
                    <a:ext uri="{FF2B5EF4-FFF2-40B4-BE49-F238E27FC236}">
                      <a16:creationId xmlns:a16="http://schemas.microsoft.com/office/drawing/2014/main" id="{49B33FB2-5853-48A0-A493-53560AAD802D}"/>
                    </a:ext>
                  </a:extLst>
                </p:cNvPr>
                <p:cNvSpPr/>
                <p:nvPr/>
              </p:nvSpPr>
              <p:spPr>
                <a:xfrm>
                  <a:off x="6139509" y="7487079"/>
                  <a:ext cx="81887" cy="101216"/>
                </a:xfrm>
                <a:custGeom>
                  <a:avLst/>
                  <a:gdLst>
                    <a:gd name="connsiteX0" fmla="*/ 70171 w 81887"/>
                    <a:gd name="connsiteY0" fmla="*/ 101216 h 101216"/>
                    <a:gd name="connsiteX1" fmla="*/ 0 w 81887"/>
                    <a:gd name="connsiteY1" fmla="*/ 11974 h 101216"/>
                    <a:gd name="connsiteX2" fmla="*/ 0 w 81887"/>
                    <a:gd name="connsiteY2" fmla="*/ 0 h 101216"/>
                    <a:gd name="connsiteX3" fmla="*/ 81888 w 81887"/>
                    <a:gd name="connsiteY3" fmla="*/ 98708 h 101216"/>
                    <a:gd name="connsiteX4" fmla="*/ 70171 w 81887"/>
                    <a:gd name="connsiteY4" fmla="*/ 101216 h 10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87" h="101216">
                      <a:moveTo>
                        <a:pt x="70171" y="101216"/>
                      </a:moveTo>
                      <a:cubicBezTo>
                        <a:pt x="69984" y="100322"/>
                        <a:pt x="50421" y="11974"/>
                        <a:pt x="0" y="11974"/>
                      </a:cubicBezTo>
                      <a:lnTo>
                        <a:pt x="0" y="0"/>
                      </a:lnTo>
                      <a:cubicBezTo>
                        <a:pt x="60080" y="0"/>
                        <a:pt x="81022" y="94674"/>
                        <a:pt x="81888" y="98708"/>
                      </a:cubicBezTo>
                      <a:lnTo>
                        <a:pt x="70171" y="101216"/>
                      </a:lnTo>
                      <a:close/>
                    </a:path>
                  </a:pathLst>
                </a:custGeom>
                <a:grpFill/>
                <a:ln w="6350" cap="flat">
                  <a:solidFill>
                    <a:schemeClr val="accent2"/>
                  </a:solidFill>
                  <a:prstDash val="solid"/>
                  <a:miter/>
                </a:ln>
              </p:spPr>
              <p:txBody>
                <a:bodyPr rtlCol="0" anchor="ctr"/>
                <a:lstStyle/>
                <a:p>
                  <a:endParaRPr lang="en-GB" sz="1800"/>
                </a:p>
              </p:txBody>
            </p:sp>
            <p:sp>
              <p:nvSpPr>
                <p:cNvPr id="133" name="Freeform: Shape 132">
                  <a:extLst>
                    <a:ext uri="{FF2B5EF4-FFF2-40B4-BE49-F238E27FC236}">
                      <a16:creationId xmlns:a16="http://schemas.microsoft.com/office/drawing/2014/main" id="{8817FA18-CDD2-412A-9F4C-CAF823965D70}"/>
                    </a:ext>
                  </a:extLst>
                </p:cNvPr>
                <p:cNvSpPr/>
                <p:nvPr/>
              </p:nvSpPr>
              <p:spPr>
                <a:xfrm>
                  <a:off x="6119654" y="7505771"/>
                  <a:ext cx="61333" cy="120334"/>
                </a:xfrm>
                <a:custGeom>
                  <a:avLst/>
                  <a:gdLst>
                    <a:gd name="connsiteX0" fmla="*/ 2409 w 61333"/>
                    <a:gd name="connsiteY0" fmla="*/ 120335 h 120334"/>
                    <a:gd name="connsiteX1" fmla="*/ 0 w 61333"/>
                    <a:gd name="connsiteY1" fmla="*/ 108607 h 120334"/>
                    <a:gd name="connsiteX2" fmla="*/ 48129 w 61333"/>
                    <a:gd name="connsiteY2" fmla="*/ 1789 h 120334"/>
                    <a:gd name="connsiteX3" fmla="*/ 59963 w 61333"/>
                    <a:gd name="connsiteY3" fmla="*/ 0 h 120334"/>
                    <a:gd name="connsiteX4" fmla="*/ 2409 w 61333"/>
                    <a:gd name="connsiteY4" fmla="*/ 120335 h 12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33" h="120334">
                      <a:moveTo>
                        <a:pt x="2409" y="120335"/>
                      </a:moveTo>
                      <a:lnTo>
                        <a:pt x="0" y="108607"/>
                      </a:lnTo>
                      <a:cubicBezTo>
                        <a:pt x="61530" y="95943"/>
                        <a:pt x="48270" y="2725"/>
                        <a:pt x="48129" y="1789"/>
                      </a:cubicBezTo>
                      <a:lnTo>
                        <a:pt x="59963" y="0"/>
                      </a:lnTo>
                      <a:cubicBezTo>
                        <a:pt x="60127" y="1052"/>
                        <a:pt x="75047" y="105385"/>
                        <a:pt x="2409" y="120335"/>
                      </a:cubicBezTo>
                      <a:close/>
                    </a:path>
                  </a:pathLst>
                </a:custGeom>
                <a:grpFill/>
                <a:ln w="6350" cap="flat">
                  <a:solidFill>
                    <a:schemeClr val="accent2"/>
                  </a:solidFill>
                  <a:prstDash val="solid"/>
                  <a:miter/>
                </a:ln>
              </p:spPr>
              <p:txBody>
                <a:bodyPr rtlCol="0" anchor="ctr"/>
                <a:lstStyle/>
                <a:p>
                  <a:endParaRPr lang="en-GB" sz="1800"/>
                </a:p>
              </p:txBody>
            </p:sp>
            <p:sp>
              <p:nvSpPr>
                <p:cNvPr id="134" name="Freeform: Shape 133">
                  <a:extLst>
                    <a:ext uri="{FF2B5EF4-FFF2-40B4-BE49-F238E27FC236}">
                      <a16:creationId xmlns:a16="http://schemas.microsoft.com/office/drawing/2014/main" id="{5F67153D-1002-4F9C-9CC2-2835ABE6BEC5}"/>
                    </a:ext>
                  </a:extLst>
                </p:cNvPr>
                <p:cNvSpPr/>
                <p:nvPr/>
              </p:nvSpPr>
              <p:spPr>
                <a:xfrm>
                  <a:off x="6289972" y="7323854"/>
                  <a:ext cx="202123" cy="396510"/>
                </a:xfrm>
                <a:custGeom>
                  <a:avLst/>
                  <a:gdLst>
                    <a:gd name="connsiteX0" fmla="*/ 171382 w 202123"/>
                    <a:gd name="connsiteY0" fmla="*/ 396511 h 396510"/>
                    <a:gd name="connsiteX1" fmla="*/ 49492 w 202123"/>
                    <a:gd name="connsiteY1" fmla="*/ 346902 h 396510"/>
                    <a:gd name="connsiteX2" fmla="*/ 3713 w 202123"/>
                    <a:gd name="connsiteY2" fmla="*/ 270575 h 396510"/>
                    <a:gd name="connsiteX3" fmla="*/ 4087 w 202123"/>
                    <a:gd name="connsiteY3" fmla="*/ 119165 h 396510"/>
                    <a:gd name="connsiteX4" fmla="*/ 16376 w 202123"/>
                    <a:gd name="connsiteY4" fmla="*/ 10623 h 396510"/>
                    <a:gd name="connsiteX5" fmla="*/ 16376 w 202123"/>
                    <a:gd name="connsiteY5" fmla="*/ 10617 h 396510"/>
                    <a:gd name="connsiteX6" fmla="*/ 53748 w 202123"/>
                    <a:gd name="connsiteY6" fmla="*/ 602 h 396510"/>
                    <a:gd name="connsiteX7" fmla="*/ 93785 w 202123"/>
                    <a:gd name="connsiteY7" fmla="*/ 22556 h 396510"/>
                    <a:gd name="connsiteX8" fmla="*/ 202123 w 202123"/>
                    <a:gd name="connsiteY8" fmla="*/ 373808 h 396510"/>
                    <a:gd name="connsiteX9" fmla="*/ 190465 w 202123"/>
                    <a:gd name="connsiteY9" fmla="*/ 392821 h 396510"/>
                    <a:gd name="connsiteX10" fmla="*/ 171382 w 202123"/>
                    <a:gd name="connsiteY10" fmla="*/ 396511 h 396510"/>
                    <a:gd name="connsiteX11" fmla="*/ 25029 w 202123"/>
                    <a:gd name="connsiteY11" fmla="*/ 18907 h 396510"/>
                    <a:gd name="connsiteX12" fmla="*/ 15991 w 202123"/>
                    <a:gd name="connsiteY12" fmla="*/ 117896 h 396510"/>
                    <a:gd name="connsiteX13" fmla="*/ 15499 w 202123"/>
                    <a:gd name="connsiteY13" fmla="*/ 272750 h 396510"/>
                    <a:gd name="connsiteX14" fmla="*/ 56695 w 202123"/>
                    <a:gd name="connsiteY14" fmla="*/ 337337 h 396510"/>
                    <a:gd name="connsiteX15" fmla="*/ 185121 w 202123"/>
                    <a:gd name="connsiteY15" fmla="*/ 382105 h 396510"/>
                    <a:gd name="connsiteX16" fmla="*/ 190149 w 202123"/>
                    <a:gd name="connsiteY16" fmla="*/ 373808 h 396510"/>
                    <a:gd name="connsiteX17" fmla="*/ 84992 w 202123"/>
                    <a:gd name="connsiteY17" fmla="*/ 30694 h 396510"/>
                    <a:gd name="connsiteX18" fmla="*/ 52158 w 202123"/>
                    <a:gd name="connsiteY18" fmla="*/ 12470 h 396510"/>
                    <a:gd name="connsiteX19" fmla="*/ 25029 w 202123"/>
                    <a:gd name="connsiteY19" fmla="*/ 18908 h 396510"/>
                    <a:gd name="connsiteX20" fmla="*/ 25029 w 202123"/>
                    <a:gd name="connsiteY20" fmla="*/ 18908 h 3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2123" h="396510">
                      <a:moveTo>
                        <a:pt x="171382" y="396511"/>
                      </a:moveTo>
                      <a:cubicBezTo>
                        <a:pt x="138161" y="396511"/>
                        <a:pt x="85261" y="373820"/>
                        <a:pt x="49492" y="346902"/>
                      </a:cubicBezTo>
                      <a:cubicBezTo>
                        <a:pt x="15605" y="321393"/>
                        <a:pt x="-661" y="294289"/>
                        <a:pt x="3713" y="270575"/>
                      </a:cubicBezTo>
                      <a:cubicBezTo>
                        <a:pt x="14178" y="213822"/>
                        <a:pt x="8589" y="161337"/>
                        <a:pt x="4087" y="119165"/>
                      </a:cubicBezTo>
                      <a:cubicBezTo>
                        <a:pt x="-1046" y="71053"/>
                        <a:pt x="-5104" y="33050"/>
                        <a:pt x="16376" y="10623"/>
                      </a:cubicBezTo>
                      <a:lnTo>
                        <a:pt x="16376" y="10617"/>
                      </a:lnTo>
                      <a:cubicBezTo>
                        <a:pt x="24620" y="2034"/>
                        <a:pt x="37915" y="-1527"/>
                        <a:pt x="53748" y="602"/>
                      </a:cubicBezTo>
                      <a:cubicBezTo>
                        <a:pt x="68259" y="2548"/>
                        <a:pt x="82478" y="10348"/>
                        <a:pt x="93785" y="22556"/>
                      </a:cubicBezTo>
                      <a:cubicBezTo>
                        <a:pt x="126351" y="57717"/>
                        <a:pt x="202123" y="162336"/>
                        <a:pt x="202123" y="373808"/>
                      </a:cubicBezTo>
                      <a:cubicBezTo>
                        <a:pt x="202123" y="382315"/>
                        <a:pt x="197984" y="389068"/>
                        <a:pt x="190465" y="392821"/>
                      </a:cubicBezTo>
                      <a:cubicBezTo>
                        <a:pt x="185390" y="395353"/>
                        <a:pt x="178889" y="396511"/>
                        <a:pt x="171382" y="396511"/>
                      </a:cubicBezTo>
                      <a:close/>
                      <a:moveTo>
                        <a:pt x="25029" y="18907"/>
                      </a:moveTo>
                      <a:cubicBezTo>
                        <a:pt x="7396" y="37318"/>
                        <a:pt x="11185" y="72877"/>
                        <a:pt x="15991" y="117896"/>
                      </a:cubicBezTo>
                      <a:cubicBezTo>
                        <a:pt x="20574" y="160840"/>
                        <a:pt x="26269" y="214284"/>
                        <a:pt x="15499" y="272750"/>
                      </a:cubicBezTo>
                      <a:cubicBezTo>
                        <a:pt x="10764" y="298399"/>
                        <a:pt x="39272" y="324223"/>
                        <a:pt x="56695" y="337337"/>
                      </a:cubicBezTo>
                      <a:cubicBezTo>
                        <a:pt x="103538" y="372592"/>
                        <a:pt x="166471" y="391436"/>
                        <a:pt x="185121" y="382105"/>
                      </a:cubicBezTo>
                      <a:cubicBezTo>
                        <a:pt x="188594" y="380368"/>
                        <a:pt x="190149" y="377813"/>
                        <a:pt x="190149" y="373808"/>
                      </a:cubicBezTo>
                      <a:cubicBezTo>
                        <a:pt x="190149" y="166575"/>
                        <a:pt x="116611" y="64821"/>
                        <a:pt x="84992" y="30694"/>
                      </a:cubicBezTo>
                      <a:cubicBezTo>
                        <a:pt x="75579" y="20521"/>
                        <a:pt x="63921" y="14049"/>
                        <a:pt x="52158" y="12470"/>
                      </a:cubicBezTo>
                      <a:cubicBezTo>
                        <a:pt x="40184" y="10892"/>
                        <a:pt x="30537" y="13154"/>
                        <a:pt x="25029" y="18908"/>
                      </a:cubicBezTo>
                      <a:lnTo>
                        <a:pt x="25029" y="18908"/>
                      </a:lnTo>
                      <a:close/>
                    </a:path>
                  </a:pathLst>
                </a:custGeom>
                <a:grpFill/>
                <a:ln w="6350" cap="flat">
                  <a:solidFill>
                    <a:schemeClr val="accent2"/>
                  </a:solidFill>
                  <a:prstDash val="solid"/>
                  <a:miter/>
                </a:ln>
              </p:spPr>
              <p:txBody>
                <a:bodyPr rtlCol="0" anchor="ctr"/>
                <a:lstStyle/>
                <a:p>
                  <a:endParaRPr lang="en-GB" sz="1800"/>
                </a:p>
              </p:txBody>
            </p:sp>
            <p:sp>
              <p:nvSpPr>
                <p:cNvPr id="135" name="Freeform: Shape 134">
                  <a:extLst>
                    <a:ext uri="{FF2B5EF4-FFF2-40B4-BE49-F238E27FC236}">
                      <a16:creationId xmlns:a16="http://schemas.microsoft.com/office/drawing/2014/main" id="{C113189A-D7E3-4338-B42F-5094F18278A6}"/>
                    </a:ext>
                  </a:extLst>
                </p:cNvPr>
                <p:cNvSpPr/>
                <p:nvPr/>
              </p:nvSpPr>
              <p:spPr>
                <a:xfrm>
                  <a:off x="6295158" y="7487079"/>
                  <a:ext cx="81887" cy="101216"/>
                </a:xfrm>
                <a:custGeom>
                  <a:avLst/>
                  <a:gdLst>
                    <a:gd name="connsiteX0" fmla="*/ 11717 w 81887"/>
                    <a:gd name="connsiteY0" fmla="*/ 101216 h 101216"/>
                    <a:gd name="connsiteX1" fmla="*/ 0 w 81887"/>
                    <a:gd name="connsiteY1" fmla="*/ 98708 h 101216"/>
                    <a:gd name="connsiteX2" fmla="*/ 81888 w 81887"/>
                    <a:gd name="connsiteY2" fmla="*/ 0 h 101216"/>
                    <a:gd name="connsiteX3" fmla="*/ 81888 w 81887"/>
                    <a:gd name="connsiteY3" fmla="*/ 11974 h 101216"/>
                    <a:gd name="connsiteX4" fmla="*/ 11717 w 81887"/>
                    <a:gd name="connsiteY4" fmla="*/ 101216 h 10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87" h="101216">
                      <a:moveTo>
                        <a:pt x="11717" y="101216"/>
                      </a:moveTo>
                      <a:lnTo>
                        <a:pt x="0" y="98708"/>
                      </a:lnTo>
                      <a:cubicBezTo>
                        <a:pt x="865" y="94674"/>
                        <a:pt x="21808" y="0"/>
                        <a:pt x="81888" y="0"/>
                      </a:cubicBezTo>
                      <a:lnTo>
                        <a:pt x="81888" y="11974"/>
                      </a:lnTo>
                      <a:cubicBezTo>
                        <a:pt x="31466" y="11974"/>
                        <a:pt x="11904" y="100322"/>
                        <a:pt x="11717" y="101216"/>
                      </a:cubicBezTo>
                      <a:close/>
                    </a:path>
                  </a:pathLst>
                </a:custGeom>
                <a:grpFill/>
                <a:ln w="6350" cap="flat">
                  <a:solidFill>
                    <a:schemeClr val="accent2"/>
                  </a:solidFill>
                  <a:prstDash val="solid"/>
                  <a:miter/>
                </a:ln>
              </p:spPr>
              <p:txBody>
                <a:bodyPr rtlCol="0" anchor="ctr"/>
                <a:lstStyle/>
                <a:p>
                  <a:endParaRPr lang="en-GB" sz="1800"/>
                </a:p>
              </p:txBody>
            </p:sp>
            <p:sp>
              <p:nvSpPr>
                <p:cNvPr id="136" name="Freeform: Shape 135">
                  <a:extLst>
                    <a:ext uri="{FF2B5EF4-FFF2-40B4-BE49-F238E27FC236}">
                      <a16:creationId xmlns:a16="http://schemas.microsoft.com/office/drawing/2014/main" id="{47531BE2-5C15-4356-9B2D-6198182A9A96}"/>
                    </a:ext>
                  </a:extLst>
                </p:cNvPr>
                <p:cNvSpPr/>
                <p:nvPr/>
              </p:nvSpPr>
              <p:spPr>
                <a:xfrm>
                  <a:off x="6335565" y="7505771"/>
                  <a:ext cx="61335" cy="120334"/>
                </a:xfrm>
                <a:custGeom>
                  <a:avLst/>
                  <a:gdLst>
                    <a:gd name="connsiteX0" fmla="*/ 58927 w 61335"/>
                    <a:gd name="connsiteY0" fmla="*/ 120335 h 120334"/>
                    <a:gd name="connsiteX1" fmla="*/ 1373 w 61335"/>
                    <a:gd name="connsiteY1" fmla="*/ 0 h 120334"/>
                    <a:gd name="connsiteX2" fmla="*/ 13207 w 61335"/>
                    <a:gd name="connsiteY2" fmla="*/ 1789 h 120334"/>
                    <a:gd name="connsiteX3" fmla="*/ 61336 w 61335"/>
                    <a:gd name="connsiteY3" fmla="*/ 108607 h 120334"/>
                    <a:gd name="connsiteX4" fmla="*/ 58927 w 61335"/>
                    <a:gd name="connsiteY4" fmla="*/ 120335 h 12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35" h="120334">
                      <a:moveTo>
                        <a:pt x="58927" y="120335"/>
                      </a:moveTo>
                      <a:cubicBezTo>
                        <a:pt x="-13723" y="105385"/>
                        <a:pt x="1209" y="1052"/>
                        <a:pt x="1373" y="0"/>
                      </a:cubicBezTo>
                      <a:lnTo>
                        <a:pt x="13207" y="1789"/>
                      </a:lnTo>
                      <a:cubicBezTo>
                        <a:pt x="13066" y="2730"/>
                        <a:pt x="-206" y="95943"/>
                        <a:pt x="61336" y="108607"/>
                      </a:cubicBezTo>
                      <a:lnTo>
                        <a:pt x="58927" y="120335"/>
                      </a:lnTo>
                      <a:close/>
                    </a:path>
                  </a:pathLst>
                </a:custGeom>
                <a:grpFill/>
                <a:ln w="6350" cap="flat">
                  <a:solidFill>
                    <a:schemeClr val="accent2"/>
                  </a:solidFill>
                  <a:prstDash val="solid"/>
                  <a:miter/>
                </a:ln>
              </p:spPr>
              <p:txBody>
                <a:bodyPr rtlCol="0" anchor="ctr"/>
                <a:lstStyle/>
                <a:p>
                  <a:endParaRPr lang="en-GB" sz="1800"/>
                </a:p>
              </p:txBody>
            </p:sp>
            <p:sp>
              <p:nvSpPr>
                <p:cNvPr id="137" name="Freeform: Shape 136">
                  <a:extLst>
                    <a:ext uri="{FF2B5EF4-FFF2-40B4-BE49-F238E27FC236}">
                      <a16:creationId xmlns:a16="http://schemas.microsoft.com/office/drawing/2014/main" id="{AA17CA4C-8A60-4AA9-A0E4-39BC3314ED4E}"/>
                    </a:ext>
                  </a:extLst>
                </p:cNvPr>
                <p:cNvSpPr/>
                <p:nvPr/>
              </p:nvSpPr>
              <p:spPr>
                <a:xfrm>
                  <a:off x="6335441" y="7377204"/>
                  <a:ext cx="11973" cy="18831"/>
                </a:xfrm>
                <a:custGeom>
                  <a:avLst/>
                  <a:gdLst>
                    <a:gd name="connsiteX0" fmla="*/ 0 w 11973"/>
                    <a:gd name="connsiteY0" fmla="*/ 0 h 18831"/>
                    <a:gd name="connsiteX1" fmla="*/ 11974 w 11973"/>
                    <a:gd name="connsiteY1" fmla="*/ 0 h 18831"/>
                    <a:gd name="connsiteX2" fmla="*/ 11974 w 11973"/>
                    <a:gd name="connsiteY2" fmla="*/ 18832 h 18831"/>
                    <a:gd name="connsiteX3" fmla="*/ 0 w 11973"/>
                    <a:gd name="connsiteY3" fmla="*/ 18832 h 18831"/>
                  </a:gdLst>
                  <a:ahLst/>
                  <a:cxnLst>
                    <a:cxn ang="0">
                      <a:pos x="connsiteX0" y="connsiteY0"/>
                    </a:cxn>
                    <a:cxn ang="0">
                      <a:pos x="connsiteX1" y="connsiteY1"/>
                    </a:cxn>
                    <a:cxn ang="0">
                      <a:pos x="connsiteX2" y="connsiteY2"/>
                    </a:cxn>
                    <a:cxn ang="0">
                      <a:pos x="connsiteX3" y="connsiteY3"/>
                    </a:cxn>
                  </a:cxnLst>
                  <a:rect l="l" t="t" r="r" b="b"/>
                  <a:pathLst>
                    <a:path w="11973" h="18831">
                      <a:moveTo>
                        <a:pt x="0" y="0"/>
                      </a:moveTo>
                      <a:lnTo>
                        <a:pt x="11974" y="0"/>
                      </a:lnTo>
                      <a:lnTo>
                        <a:pt x="11974" y="18832"/>
                      </a:lnTo>
                      <a:lnTo>
                        <a:pt x="0" y="18832"/>
                      </a:lnTo>
                      <a:close/>
                    </a:path>
                  </a:pathLst>
                </a:custGeom>
                <a:grpFill/>
                <a:ln w="6350" cap="flat">
                  <a:solidFill>
                    <a:schemeClr val="accent2"/>
                  </a:solidFill>
                  <a:prstDash val="solid"/>
                  <a:miter/>
                </a:ln>
              </p:spPr>
              <p:txBody>
                <a:bodyPr rtlCol="0" anchor="ctr"/>
                <a:lstStyle/>
                <a:p>
                  <a:endParaRPr lang="en-GB" sz="1800"/>
                </a:p>
              </p:txBody>
            </p:sp>
            <p:sp>
              <p:nvSpPr>
                <p:cNvPr id="138" name="Freeform: Shape 137">
                  <a:extLst>
                    <a:ext uri="{FF2B5EF4-FFF2-40B4-BE49-F238E27FC236}">
                      <a16:creationId xmlns:a16="http://schemas.microsoft.com/office/drawing/2014/main" id="{AF7C2BFC-F4F8-47A7-AACE-D86C43E279F5}"/>
                    </a:ext>
                  </a:extLst>
                </p:cNvPr>
                <p:cNvSpPr/>
                <p:nvPr/>
              </p:nvSpPr>
              <p:spPr>
                <a:xfrm>
                  <a:off x="6414510" y="7516353"/>
                  <a:ext cx="11973" cy="18831"/>
                </a:xfrm>
                <a:custGeom>
                  <a:avLst/>
                  <a:gdLst>
                    <a:gd name="connsiteX0" fmla="*/ 0 w 11973"/>
                    <a:gd name="connsiteY0" fmla="*/ 0 h 18831"/>
                    <a:gd name="connsiteX1" fmla="*/ 11974 w 11973"/>
                    <a:gd name="connsiteY1" fmla="*/ 0 h 18831"/>
                    <a:gd name="connsiteX2" fmla="*/ 11974 w 11973"/>
                    <a:gd name="connsiteY2" fmla="*/ 18832 h 18831"/>
                    <a:gd name="connsiteX3" fmla="*/ 0 w 11973"/>
                    <a:gd name="connsiteY3" fmla="*/ 18832 h 18831"/>
                  </a:gdLst>
                  <a:ahLst/>
                  <a:cxnLst>
                    <a:cxn ang="0">
                      <a:pos x="connsiteX0" y="connsiteY0"/>
                    </a:cxn>
                    <a:cxn ang="0">
                      <a:pos x="connsiteX1" y="connsiteY1"/>
                    </a:cxn>
                    <a:cxn ang="0">
                      <a:pos x="connsiteX2" y="connsiteY2"/>
                    </a:cxn>
                    <a:cxn ang="0">
                      <a:pos x="connsiteX3" y="connsiteY3"/>
                    </a:cxn>
                  </a:cxnLst>
                  <a:rect l="l" t="t" r="r" b="b"/>
                  <a:pathLst>
                    <a:path w="11973" h="18831">
                      <a:moveTo>
                        <a:pt x="0" y="0"/>
                      </a:moveTo>
                      <a:lnTo>
                        <a:pt x="11974" y="0"/>
                      </a:lnTo>
                      <a:lnTo>
                        <a:pt x="11974" y="18832"/>
                      </a:lnTo>
                      <a:lnTo>
                        <a:pt x="0" y="18832"/>
                      </a:lnTo>
                      <a:close/>
                    </a:path>
                  </a:pathLst>
                </a:custGeom>
                <a:grpFill/>
                <a:ln w="6350" cap="flat">
                  <a:solidFill>
                    <a:schemeClr val="accent2"/>
                  </a:solidFill>
                  <a:prstDash val="solid"/>
                  <a:miter/>
                </a:ln>
              </p:spPr>
              <p:txBody>
                <a:bodyPr rtlCol="0" anchor="ctr"/>
                <a:lstStyle/>
                <a:p>
                  <a:endParaRPr lang="en-GB" sz="1800"/>
                </a:p>
              </p:txBody>
            </p:sp>
            <p:sp>
              <p:nvSpPr>
                <p:cNvPr id="139" name="Freeform: Shape 138">
                  <a:extLst>
                    <a:ext uri="{FF2B5EF4-FFF2-40B4-BE49-F238E27FC236}">
                      <a16:creationId xmlns:a16="http://schemas.microsoft.com/office/drawing/2014/main" id="{7A466B53-C84C-4424-B0E7-68057A82B07B}"/>
                    </a:ext>
                  </a:extLst>
                </p:cNvPr>
                <p:cNvSpPr/>
                <p:nvPr/>
              </p:nvSpPr>
              <p:spPr>
                <a:xfrm>
                  <a:off x="6171537" y="7375590"/>
                  <a:ext cx="11973" cy="18831"/>
                </a:xfrm>
                <a:custGeom>
                  <a:avLst/>
                  <a:gdLst>
                    <a:gd name="connsiteX0" fmla="*/ 0 w 11973"/>
                    <a:gd name="connsiteY0" fmla="*/ 0 h 18831"/>
                    <a:gd name="connsiteX1" fmla="*/ 11974 w 11973"/>
                    <a:gd name="connsiteY1" fmla="*/ 0 h 18831"/>
                    <a:gd name="connsiteX2" fmla="*/ 11974 w 11973"/>
                    <a:gd name="connsiteY2" fmla="*/ 18832 h 18831"/>
                    <a:gd name="connsiteX3" fmla="*/ 0 w 11973"/>
                    <a:gd name="connsiteY3" fmla="*/ 18832 h 18831"/>
                  </a:gdLst>
                  <a:ahLst/>
                  <a:cxnLst>
                    <a:cxn ang="0">
                      <a:pos x="connsiteX0" y="connsiteY0"/>
                    </a:cxn>
                    <a:cxn ang="0">
                      <a:pos x="connsiteX1" y="connsiteY1"/>
                    </a:cxn>
                    <a:cxn ang="0">
                      <a:pos x="connsiteX2" y="connsiteY2"/>
                    </a:cxn>
                    <a:cxn ang="0">
                      <a:pos x="connsiteX3" y="connsiteY3"/>
                    </a:cxn>
                  </a:cxnLst>
                  <a:rect l="l" t="t" r="r" b="b"/>
                  <a:pathLst>
                    <a:path w="11973" h="18831">
                      <a:moveTo>
                        <a:pt x="0" y="0"/>
                      </a:moveTo>
                      <a:lnTo>
                        <a:pt x="11974" y="0"/>
                      </a:lnTo>
                      <a:lnTo>
                        <a:pt x="11974" y="18832"/>
                      </a:lnTo>
                      <a:lnTo>
                        <a:pt x="0" y="18832"/>
                      </a:lnTo>
                      <a:close/>
                    </a:path>
                  </a:pathLst>
                </a:custGeom>
                <a:grpFill/>
                <a:ln w="6350" cap="flat">
                  <a:solidFill>
                    <a:schemeClr val="accent2"/>
                  </a:solidFill>
                  <a:prstDash val="solid"/>
                  <a:miter/>
                </a:ln>
              </p:spPr>
              <p:txBody>
                <a:bodyPr rtlCol="0" anchor="ctr"/>
                <a:lstStyle/>
                <a:p>
                  <a:endParaRPr lang="en-GB" sz="1800"/>
                </a:p>
              </p:txBody>
            </p:sp>
            <p:sp>
              <p:nvSpPr>
                <p:cNvPr id="140" name="Freeform: Shape 139">
                  <a:extLst>
                    <a:ext uri="{FF2B5EF4-FFF2-40B4-BE49-F238E27FC236}">
                      <a16:creationId xmlns:a16="http://schemas.microsoft.com/office/drawing/2014/main" id="{5C5916C0-AC06-42A3-BF18-B72385384B02}"/>
                    </a:ext>
                  </a:extLst>
                </p:cNvPr>
                <p:cNvSpPr/>
                <p:nvPr/>
              </p:nvSpPr>
              <p:spPr>
                <a:xfrm>
                  <a:off x="6100886" y="7512676"/>
                  <a:ext cx="11973" cy="18826"/>
                </a:xfrm>
                <a:custGeom>
                  <a:avLst/>
                  <a:gdLst>
                    <a:gd name="connsiteX0" fmla="*/ 0 w 11973"/>
                    <a:gd name="connsiteY0" fmla="*/ 0 h 18826"/>
                    <a:gd name="connsiteX1" fmla="*/ 11974 w 11973"/>
                    <a:gd name="connsiteY1" fmla="*/ 0 h 18826"/>
                    <a:gd name="connsiteX2" fmla="*/ 11974 w 11973"/>
                    <a:gd name="connsiteY2" fmla="*/ 18826 h 18826"/>
                    <a:gd name="connsiteX3" fmla="*/ 0 w 11973"/>
                    <a:gd name="connsiteY3" fmla="*/ 18826 h 18826"/>
                  </a:gdLst>
                  <a:ahLst/>
                  <a:cxnLst>
                    <a:cxn ang="0">
                      <a:pos x="connsiteX0" y="connsiteY0"/>
                    </a:cxn>
                    <a:cxn ang="0">
                      <a:pos x="connsiteX1" y="connsiteY1"/>
                    </a:cxn>
                    <a:cxn ang="0">
                      <a:pos x="connsiteX2" y="connsiteY2"/>
                    </a:cxn>
                    <a:cxn ang="0">
                      <a:pos x="connsiteX3" y="connsiteY3"/>
                    </a:cxn>
                  </a:cxnLst>
                  <a:rect l="l" t="t" r="r" b="b"/>
                  <a:pathLst>
                    <a:path w="11973" h="18826">
                      <a:moveTo>
                        <a:pt x="0" y="0"/>
                      </a:moveTo>
                      <a:lnTo>
                        <a:pt x="11974" y="0"/>
                      </a:lnTo>
                      <a:lnTo>
                        <a:pt x="11974" y="18826"/>
                      </a:lnTo>
                      <a:lnTo>
                        <a:pt x="0" y="18826"/>
                      </a:lnTo>
                      <a:close/>
                    </a:path>
                  </a:pathLst>
                </a:custGeom>
                <a:grpFill/>
                <a:ln w="6350" cap="flat">
                  <a:solidFill>
                    <a:schemeClr val="accent2"/>
                  </a:solidFill>
                  <a:prstDash val="solid"/>
                  <a:miter/>
                </a:ln>
              </p:spPr>
              <p:txBody>
                <a:bodyPr rtlCol="0" anchor="ctr"/>
                <a:lstStyle/>
                <a:p>
                  <a:endParaRPr lang="en-GB" sz="1800"/>
                </a:p>
              </p:txBody>
            </p:sp>
            <p:sp>
              <p:nvSpPr>
                <p:cNvPr id="141" name="Freeform: Shape 140">
                  <a:extLst>
                    <a:ext uri="{FF2B5EF4-FFF2-40B4-BE49-F238E27FC236}">
                      <a16:creationId xmlns:a16="http://schemas.microsoft.com/office/drawing/2014/main" id="{D0503884-3208-4161-B1A8-091FE8C8FDDE}"/>
                    </a:ext>
                  </a:extLst>
                </p:cNvPr>
                <p:cNvSpPr/>
                <p:nvPr/>
              </p:nvSpPr>
              <p:spPr>
                <a:xfrm>
                  <a:off x="6064263" y="7642517"/>
                  <a:ext cx="11973" cy="18831"/>
                </a:xfrm>
                <a:custGeom>
                  <a:avLst/>
                  <a:gdLst>
                    <a:gd name="connsiteX0" fmla="*/ 0 w 11973"/>
                    <a:gd name="connsiteY0" fmla="*/ 0 h 18831"/>
                    <a:gd name="connsiteX1" fmla="*/ 11974 w 11973"/>
                    <a:gd name="connsiteY1" fmla="*/ 0 h 18831"/>
                    <a:gd name="connsiteX2" fmla="*/ 11974 w 11973"/>
                    <a:gd name="connsiteY2" fmla="*/ 18832 h 18831"/>
                    <a:gd name="connsiteX3" fmla="*/ 0 w 11973"/>
                    <a:gd name="connsiteY3" fmla="*/ 18832 h 18831"/>
                  </a:gdLst>
                  <a:ahLst/>
                  <a:cxnLst>
                    <a:cxn ang="0">
                      <a:pos x="connsiteX0" y="connsiteY0"/>
                    </a:cxn>
                    <a:cxn ang="0">
                      <a:pos x="connsiteX1" y="connsiteY1"/>
                    </a:cxn>
                    <a:cxn ang="0">
                      <a:pos x="connsiteX2" y="connsiteY2"/>
                    </a:cxn>
                    <a:cxn ang="0">
                      <a:pos x="connsiteX3" y="connsiteY3"/>
                    </a:cxn>
                  </a:cxnLst>
                  <a:rect l="l" t="t" r="r" b="b"/>
                  <a:pathLst>
                    <a:path w="11973" h="18831">
                      <a:moveTo>
                        <a:pt x="0" y="0"/>
                      </a:moveTo>
                      <a:lnTo>
                        <a:pt x="11974" y="0"/>
                      </a:lnTo>
                      <a:lnTo>
                        <a:pt x="11974" y="18832"/>
                      </a:lnTo>
                      <a:lnTo>
                        <a:pt x="0" y="18832"/>
                      </a:lnTo>
                      <a:close/>
                    </a:path>
                  </a:pathLst>
                </a:custGeom>
                <a:grpFill/>
                <a:ln w="6350" cap="flat">
                  <a:solidFill>
                    <a:schemeClr val="accent2"/>
                  </a:solidFill>
                  <a:prstDash val="solid"/>
                  <a:miter/>
                </a:ln>
              </p:spPr>
              <p:txBody>
                <a:bodyPr rtlCol="0" anchor="ctr"/>
                <a:lstStyle/>
                <a:p>
                  <a:endParaRPr lang="en-GB" sz="1800"/>
                </a:p>
              </p:txBody>
            </p:sp>
            <p:sp>
              <p:nvSpPr>
                <p:cNvPr id="142" name="Freeform: Shape 141">
                  <a:extLst>
                    <a:ext uri="{FF2B5EF4-FFF2-40B4-BE49-F238E27FC236}">
                      <a16:creationId xmlns:a16="http://schemas.microsoft.com/office/drawing/2014/main" id="{5694E3E5-C4AC-45E8-99BC-8BE0D2E79614}"/>
                    </a:ext>
                  </a:extLst>
                </p:cNvPr>
                <p:cNvSpPr/>
                <p:nvPr/>
              </p:nvSpPr>
              <p:spPr>
                <a:xfrm>
                  <a:off x="6431162" y="7655169"/>
                  <a:ext cx="11973" cy="18831"/>
                </a:xfrm>
                <a:custGeom>
                  <a:avLst/>
                  <a:gdLst>
                    <a:gd name="connsiteX0" fmla="*/ 0 w 11973"/>
                    <a:gd name="connsiteY0" fmla="*/ 0 h 18831"/>
                    <a:gd name="connsiteX1" fmla="*/ 11974 w 11973"/>
                    <a:gd name="connsiteY1" fmla="*/ 0 h 18831"/>
                    <a:gd name="connsiteX2" fmla="*/ 11974 w 11973"/>
                    <a:gd name="connsiteY2" fmla="*/ 18832 h 18831"/>
                    <a:gd name="connsiteX3" fmla="*/ 0 w 11973"/>
                    <a:gd name="connsiteY3" fmla="*/ 18832 h 18831"/>
                  </a:gdLst>
                  <a:ahLst/>
                  <a:cxnLst>
                    <a:cxn ang="0">
                      <a:pos x="connsiteX0" y="connsiteY0"/>
                    </a:cxn>
                    <a:cxn ang="0">
                      <a:pos x="connsiteX1" y="connsiteY1"/>
                    </a:cxn>
                    <a:cxn ang="0">
                      <a:pos x="connsiteX2" y="connsiteY2"/>
                    </a:cxn>
                    <a:cxn ang="0">
                      <a:pos x="connsiteX3" y="connsiteY3"/>
                    </a:cxn>
                  </a:cxnLst>
                  <a:rect l="l" t="t" r="r" b="b"/>
                  <a:pathLst>
                    <a:path w="11973" h="18831">
                      <a:moveTo>
                        <a:pt x="0" y="0"/>
                      </a:moveTo>
                      <a:lnTo>
                        <a:pt x="11974" y="0"/>
                      </a:lnTo>
                      <a:lnTo>
                        <a:pt x="11974" y="18832"/>
                      </a:lnTo>
                      <a:lnTo>
                        <a:pt x="0" y="18832"/>
                      </a:lnTo>
                      <a:close/>
                    </a:path>
                  </a:pathLst>
                </a:custGeom>
                <a:grpFill/>
                <a:ln w="6350" cap="flat">
                  <a:solidFill>
                    <a:schemeClr val="accent2"/>
                  </a:solidFill>
                  <a:prstDash val="solid"/>
                  <a:miter/>
                </a:ln>
              </p:spPr>
              <p:txBody>
                <a:bodyPr rtlCol="0" anchor="ctr"/>
                <a:lstStyle/>
                <a:p>
                  <a:endParaRPr lang="en-GB" sz="1800"/>
                </a:p>
              </p:txBody>
            </p:sp>
            <p:sp>
              <p:nvSpPr>
                <p:cNvPr id="143" name="Freeform: Shape 142">
                  <a:extLst>
                    <a:ext uri="{FF2B5EF4-FFF2-40B4-BE49-F238E27FC236}">
                      <a16:creationId xmlns:a16="http://schemas.microsoft.com/office/drawing/2014/main" id="{D3DC4FCB-99AA-4749-A147-A7E8DD9F7E29}"/>
                    </a:ext>
                  </a:extLst>
                </p:cNvPr>
                <p:cNvSpPr/>
                <p:nvPr/>
              </p:nvSpPr>
              <p:spPr>
                <a:xfrm>
                  <a:off x="6362569" y="7441517"/>
                  <a:ext cx="11973" cy="18826"/>
                </a:xfrm>
                <a:custGeom>
                  <a:avLst/>
                  <a:gdLst>
                    <a:gd name="connsiteX0" fmla="*/ 0 w 11973"/>
                    <a:gd name="connsiteY0" fmla="*/ 0 h 18826"/>
                    <a:gd name="connsiteX1" fmla="*/ 11974 w 11973"/>
                    <a:gd name="connsiteY1" fmla="*/ 0 h 18826"/>
                    <a:gd name="connsiteX2" fmla="*/ 11974 w 11973"/>
                    <a:gd name="connsiteY2" fmla="*/ 18826 h 18826"/>
                    <a:gd name="connsiteX3" fmla="*/ 0 w 11973"/>
                    <a:gd name="connsiteY3" fmla="*/ 18826 h 18826"/>
                  </a:gdLst>
                  <a:ahLst/>
                  <a:cxnLst>
                    <a:cxn ang="0">
                      <a:pos x="connsiteX0" y="connsiteY0"/>
                    </a:cxn>
                    <a:cxn ang="0">
                      <a:pos x="connsiteX1" y="connsiteY1"/>
                    </a:cxn>
                    <a:cxn ang="0">
                      <a:pos x="connsiteX2" y="connsiteY2"/>
                    </a:cxn>
                    <a:cxn ang="0">
                      <a:pos x="connsiteX3" y="connsiteY3"/>
                    </a:cxn>
                  </a:cxnLst>
                  <a:rect l="l" t="t" r="r" b="b"/>
                  <a:pathLst>
                    <a:path w="11973" h="18826">
                      <a:moveTo>
                        <a:pt x="0" y="0"/>
                      </a:moveTo>
                      <a:lnTo>
                        <a:pt x="11974" y="0"/>
                      </a:lnTo>
                      <a:lnTo>
                        <a:pt x="11974" y="18826"/>
                      </a:lnTo>
                      <a:lnTo>
                        <a:pt x="0" y="18826"/>
                      </a:lnTo>
                      <a:close/>
                    </a:path>
                  </a:pathLst>
                </a:custGeom>
                <a:grpFill/>
                <a:ln w="6350" cap="flat">
                  <a:solidFill>
                    <a:schemeClr val="accent2"/>
                  </a:solidFill>
                  <a:prstDash val="solid"/>
                  <a:miter/>
                </a:ln>
              </p:spPr>
              <p:txBody>
                <a:bodyPr rtlCol="0" anchor="ctr"/>
                <a:lstStyle/>
                <a:p>
                  <a:endParaRPr lang="en-GB" sz="1800"/>
                </a:p>
              </p:txBody>
            </p:sp>
          </p:grpSp>
        </p:grpSp>
        <p:grpSp>
          <p:nvGrpSpPr>
            <p:cNvPr id="148" name="Graphic 140">
              <a:extLst>
                <a:ext uri="{FF2B5EF4-FFF2-40B4-BE49-F238E27FC236}">
                  <a16:creationId xmlns:a16="http://schemas.microsoft.com/office/drawing/2014/main" id="{0ADD4B34-8017-4536-AB73-F0A9D6C942D2}"/>
                </a:ext>
              </a:extLst>
            </p:cNvPr>
            <p:cNvGrpSpPr/>
            <p:nvPr/>
          </p:nvGrpSpPr>
          <p:grpSpPr>
            <a:xfrm>
              <a:off x="14896008" y="6698349"/>
              <a:ext cx="544500" cy="544501"/>
              <a:chOff x="5875096" y="1695651"/>
              <a:chExt cx="856015" cy="856015"/>
            </a:xfrm>
            <a:solidFill>
              <a:schemeClr val="accent2"/>
            </a:solidFill>
          </p:grpSpPr>
          <p:sp>
            <p:nvSpPr>
              <p:cNvPr id="149" name="Freeform: Shape 148">
                <a:extLst>
                  <a:ext uri="{FF2B5EF4-FFF2-40B4-BE49-F238E27FC236}">
                    <a16:creationId xmlns:a16="http://schemas.microsoft.com/office/drawing/2014/main" id="{8A6BE517-24AC-43DB-93E7-53A89D28B807}"/>
                  </a:ext>
                </a:extLst>
              </p:cNvPr>
              <p:cNvSpPr/>
              <p:nvPr/>
            </p:nvSpPr>
            <p:spPr>
              <a:xfrm>
                <a:off x="5875096" y="1695651"/>
                <a:ext cx="856015" cy="856015"/>
              </a:xfrm>
              <a:custGeom>
                <a:avLst/>
                <a:gdLst>
                  <a:gd name="connsiteX0" fmla="*/ 428002 w 856015"/>
                  <a:gd name="connsiteY0" fmla="*/ 856015 h 856015"/>
                  <a:gd name="connsiteX1" fmla="*/ 0 w 856015"/>
                  <a:gd name="connsiteY1" fmla="*/ 428007 h 856015"/>
                  <a:gd name="connsiteX2" fmla="*/ 428002 w 856015"/>
                  <a:gd name="connsiteY2" fmla="*/ 0 h 856015"/>
                  <a:gd name="connsiteX3" fmla="*/ 856015 w 856015"/>
                  <a:gd name="connsiteY3" fmla="*/ 428007 h 856015"/>
                  <a:gd name="connsiteX4" fmla="*/ 428002 w 856015"/>
                  <a:gd name="connsiteY4" fmla="*/ 856015 h 856015"/>
                  <a:gd name="connsiteX5" fmla="*/ 428002 w 856015"/>
                  <a:gd name="connsiteY5" fmla="*/ 12071 h 856015"/>
                  <a:gd name="connsiteX6" fmla="*/ 12071 w 856015"/>
                  <a:gd name="connsiteY6" fmla="*/ 428007 h 856015"/>
                  <a:gd name="connsiteX7" fmla="*/ 428002 w 856015"/>
                  <a:gd name="connsiteY7" fmla="*/ 843944 h 856015"/>
                  <a:gd name="connsiteX8" fmla="*/ 843944 w 856015"/>
                  <a:gd name="connsiteY8" fmla="*/ 428007 h 856015"/>
                  <a:gd name="connsiteX9" fmla="*/ 428002 w 856015"/>
                  <a:gd name="connsiteY9" fmla="*/ 12071 h 85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015" h="856015">
                    <a:moveTo>
                      <a:pt x="428002" y="856015"/>
                    </a:moveTo>
                    <a:cubicBezTo>
                      <a:pt x="191998" y="856015"/>
                      <a:pt x="0" y="664011"/>
                      <a:pt x="0" y="428007"/>
                    </a:cubicBezTo>
                    <a:cubicBezTo>
                      <a:pt x="0" y="192004"/>
                      <a:pt x="191998" y="0"/>
                      <a:pt x="428002" y="0"/>
                    </a:cubicBezTo>
                    <a:cubicBezTo>
                      <a:pt x="664005" y="0"/>
                      <a:pt x="856015" y="192004"/>
                      <a:pt x="856015" y="428007"/>
                    </a:cubicBezTo>
                    <a:cubicBezTo>
                      <a:pt x="856015" y="664011"/>
                      <a:pt x="664005" y="856015"/>
                      <a:pt x="428002" y="856015"/>
                    </a:cubicBezTo>
                    <a:close/>
                    <a:moveTo>
                      <a:pt x="428002" y="12071"/>
                    </a:moveTo>
                    <a:cubicBezTo>
                      <a:pt x="198658" y="12071"/>
                      <a:pt x="12071" y="198658"/>
                      <a:pt x="12071" y="428007"/>
                    </a:cubicBezTo>
                    <a:cubicBezTo>
                      <a:pt x="12071" y="657357"/>
                      <a:pt x="198658" y="843944"/>
                      <a:pt x="428002" y="843944"/>
                    </a:cubicBezTo>
                    <a:cubicBezTo>
                      <a:pt x="657357" y="843944"/>
                      <a:pt x="843944" y="657357"/>
                      <a:pt x="843944" y="428007"/>
                    </a:cubicBezTo>
                    <a:cubicBezTo>
                      <a:pt x="843944" y="198658"/>
                      <a:pt x="657357" y="12071"/>
                      <a:pt x="428002" y="12071"/>
                    </a:cubicBezTo>
                    <a:close/>
                  </a:path>
                </a:pathLst>
              </a:custGeom>
              <a:solidFill>
                <a:schemeClr val="accent2"/>
              </a:solidFill>
              <a:ln w="7960" cap="flat">
                <a:solidFill>
                  <a:schemeClr val="accent2"/>
                </a:solidFill>
                <a:prstDash val="solid"/>
                <a:miter/>
              </a:ln>
            </p:spPr>
            <p:txBody>
              <a:bodyPr rtlCol="0" anchor="ctr"/>
              <a:lstStyle/>
              <a:p>
                <a:endParaRPr lang="en-GB" sz="1800"/>
              </a:p>
            </p:txBody>
          </p:sp>
          <p:grpSp>
            <p:nvGrpSpPr>
              <p:cNvPr id="150" name="Graphic 140">
                <a:extLst>
                  <a:ext uri="{FF2B5EF4-FFF2-40B4-BE49-F238E27FC236}">
                    <a16:creationId xmlns:a16="http://schemas.microsoft.com/office/drawing/2014/main" id="{CB828E1B-F4FD-4BDA-AC82-CCBC1FA1E3E4}"/>
                  </a:ext>
                </a:extLst>
              </p:cNvPr>
              <p:cNvGrpSpPr/>
              <p:nvPr/>
            </p:nvGrpSpPr>
            <p:grpSpPr>
              <a:xfrm>
                <a:off x="6040092" y="1947510"/>
                <a:ext cx="532255" cy="466302"/>
                <a:chOff x="6040092" y="1947510"/>
                <a:chExt cx="532255" cy="466302"/>
              </a:xfrm>
              <a:solidFill>
                <a:schemeClr val="accent2"/>
              </a:solidFill>
            </p:grpSpPr>
            <p:sp>
              <p:nvSpPr>
                <p:cNvPr id="151" name="Freeform: Shape 150">
                  <a:extLst>
                    <a:ext uri="{FF2B5EF4-FFF2-40B4-BE49-F238E27FC236}">
                      <a16:creationId xmlns:a16="http://schemas.microsoft.com/office/drawing/2014/main" id="{C0302125-4538-45EA-AB37-72323B3D25A3}"/>
                    </a:ext>
                  </a:extLst>
                </p:cNvPr>
                <p:cNvSpPr/>
                <p:nvPr/>
              </p:nvSpPr>
              <p:spPr>
                <a:xfrm>
                  <a:off x="6085955" y="2112700"/>
                  <a:ext cx="445212" cy="179755"/>
                </a:xfrm>
                <a:custGeom>
                  <a:avLst/>
                  <a:gdLst>
                    <a:gd name="connsiteX0" fmla="*/ 235037 w 445212"/>
                    <a:gd name="connsiteY0" fmla="*/ 179755 h 179755"/>
                    <a:gd name="connsiteX1" fmla="*/ 202289 w 445212"/>
                    <a:gd name="connsiteY1" fmla="*/ 43605 h 179755"/>
                    <a:gd name="connsiteX2" fmla="*/ 173077 w 445212"/>
                    <a:gd name="connsiteY2" fmla="*/ 130474 h 179755"/>
                    <a:gd name="connsiteX3" fmla="*/ 143713 w 445212"/>
                    <a:gd name="connsiteY3" fmla="*/ 91602 h 179755"/>
                    <a:gd name="connsiteX4" fmla="*/ 124745 w 445212"/>
                    <a:gd name="connsiteY4" fmla="*/ 123749 h 179755"/>
                    <a:gd name="connsiteX5" fmla="*/ 0 w 445212"/>
                    <a:gd name="connsiteY5" fmla="*/ 123749 h 179755"/>
                    <a:gd name="connsiteX6" fmla="*/ 0 w 445212"/>
                    <a:gd name="connsiteY6" fmla="*/ 111678 h 179755"/>
                    <a:gd name="connsiteX7" fmla="*/ 117860 w 445212"/>
                    <a:gd name="connsiteY7" fmla="*/ 111678 h 179755"/>
                    <a:gd name="connsiteX8" fmla="*/ 142486 w 445212"/>
                    <a:gd name="connsiteY8" fmla="*/ 69935 h 179755"/>
                    <a:gd name="connsiteX9" fmla="*/ 168927 w 445212"/>
                    <a:gd name="connsiteY9" fmla="*/ 104953 h 179755"/>
                    <a:gd name="connsiteX10" fmla="*/ 204221 w 445212"/>
                    <a:gd name="connsiteY10" fmla="*/ 0 h 179755"/>
                    <a:gd name="connsiteX11" fmla="*/ 237748 w 445212"/>
                    <a:gd name="connsiteY11" fmla="*/ 139368 h 179755"/>
                    <a:gd name="connsiteX12" fmla="*/ 265475 w 445212"/>
                    <a:gd name="connsiteY12" fmla="*/ 67766 h 179755"/>
                    <a:gd name="connsiteX13" fmla="*/ 295429 w 445212"/>
                    <a:gd name="connsiteY13" fmla="*/ 112551 h 179755"/>
                    <a:gd name="connsiteX14" fmla="*/ 445212 w 445212"/>
                    <a:gd name="connsiteY14" fmla="*/ 112551 h 179755"/>
                    <a:gd name="connsiteX15" fmla="*/ 445212 w 445212"/>
                    <a:gd name="connsiteY15" fmla="*/ 124622 h 179755"/>
                    <a:gd name="connsiteX16" fmla="*/ 288968 w 445212"/>
                    <a:gd name="connsiteY16" fmla="*/ 124622 h 179755"/>
                    <a:gd name="connsiteX17" fmla="*/ 268350 w 445212"/>
                    <a:gd name="connsiteY17" fmla="*/ 93771 h 179755"/>
                    <a:gd name="connsiteX18" fmla="*/ 235037 w 445212"/>
                    <a:gd name="connsiteY18" fmla="*/ 179755 h 1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5212" h="179755">
                      <a:moveTo>
                        <a:pt x="235037" y="179755"/>
                      </a:moveTo>
                      <a:lnTo>
                        <a:pt x="202289" y="43605"/>
                      </a:lnTo>
                      <a:lnTo>
                        <a:pt x="173077" y="130474"/>
                      </a:lnTo>
                      <a:lnTo>
                        <a:pt x="143713" y="91602"/>
                      </a:lnTo>
                      <a:lnTo>
                        <a:pt x="124745" y="123749"/>
                      </a:lnTo>
                      <a:lnTo>
                        <a:pt x="0" y="123749"/>
                      </a:lnTo>
                      <a:lnTo>
                        <a:pt x="0" y="111678"/>
                      </a:lnTo>
                      <a:lnTo>
                        <a:pt x="117860" y="111678"/>
                      </a:lnTo>
                      <a:lnTo>
                        <a:pt x="142486" y="69935"/>
                      </a:lnTo>
                      <a:lnTo>
                        <a:pt x="168927" y="104953"/>
                      </a:lnTo>
                      <a:lnTo>
                        <a:pt x="204221" y="0"/>
                      </a:lnTo>
                      <a:lnTo>
                        <a:pt x="237748" y="139368"/>
                      </a:lnTo>
                      <a:lnTo>
                        <a:pt x="265475" y="67766"/>
                      </a:lnTo>
                      <a:lnTo>
                        <a:pt x="295429" y="112551"/>
                      </a:lnTo>
                      <a:lnTo>
                        <a:pt x="445212" y="112551"/>
                      </a:lnTo>
                      <a:lnTo>
                        <a:pt x="445212" y="124622"/>
                      </a:lnTo>
                      <a:lnTo>
                        <a:pt x="288968" y="124622"/>
                      </a:lnTo>
                      <a:lnTo>
                        <a:pt x="268350" y="93771"/>
                      </a:lnTo>
                      <a:lnTo>
                        <a:pt x="235037" y="179755"/>
                      </a:lnTo>
                      <a:close/>
                    </a:path>
                  </a:pathLst>
                </a:custGeom>
                <a:solidFill>
                  <a:schemeClr val="accent2"/>
                </a:solidFill>
                <a:ln w="7960" cap="flat">
                  <a:solidFill>
                    <a:schemeClr val="accent2"/>
                  </a:solidFill>
                  <a:prstDash val="solid"/>
                  <a:miter/>
                </a:ln>
              </p:spPr>
              <p:txBody>
                <a:bodyPr rtlCol="0" anchor="ctr"/>
                <a:lstStyle/>
                <a:p>
                  <a:endParaRPr lang="en-GB" sz="1800"/>
                </a:p>
              </p:txBody>
            </p:sp>
            <p:sp>
              <p:nvSpPr>
                <p:cNvPr id="152" name="Freeform: Shape 151">
                  <a:extLst>
                    <a:ext uri="{FF2B5EF4-FFF2-40B4-BE49-F238E27FC236}">
                      <a16:creationId xmlns:a16="http://schemas.microsoft.com/office/drawing/2014/main" id="{5ECF5860-7D05-4F1F-A5A6-57155DB292FC}"/>
                    </a:ext>
                  </a:extLst>
                </p:cNvPr>
                <p:cNvSpPr/>
                <p:nvPr/>
              </p:nvSpPr>
              <p:spPr>
                <a:xfrm>
                  <a:off x="6140947" y="2225799"/>
                  <a:ext cx="280811" cy="188013"/>
                </a:xfrm>
                <a:custGeom>
                  <a:avLst/>
                  <a:gdLst>
                    <a:gd name="connsiteX0" fmla="*/ 165273 w 280811"/>
                    <a:gd name="connsiteY0" fmla="*/ 188013 h 188013"/>
                    <a:gd name="connsiteX1" fmla="*/ 159934 w 280811"/>
                    <a:gd name="connsiteY1" fmla="*/ 177828 h 188013"/>
                    <a:gd name="connsiteX2" fmla="*/ 18025 w 280811"/>
                    <a:gd name="connsiteY2" fmla="*/ 24319 h 188013"/>
                    <a:gd name="connsiteX3" fmla="*/ 0 w 280811"/>
                    <a:gd name="connsiteY3" fmla="*/ 9230 h 188013"/>
                    <a:gd name="connsiteX4" fmla="*/ 7781 w 280811"/>
                    <a:gd name="connsiteY4" fmla="*/ 0 h 188013"/>
                    <a:gd name="connsiteX5" fmla="*/ 25758 w 280811"/>
                    <a:gd name="connsiteY5" fmla="*/ 15053 h 188013"/>
                    <a:gd name="connsiteX6" fmla="*/ 165275 w 280811"/>
                    <a:gd name="connsiteY6" fmla="*/ 162509 h 188013"/>
                    <a:gd name="connsiteX7" fmla="*/ 272937 w 280811"/>
                    <a:gd name="connsiteY7" fmla="*/ 41890 h 188013"/>
                    <a:gd name="connsiteX8" fmla="*/ 280812 w 280811"/>
                    <a:gd name="connsiteY8" fmla="*/ 51038 h 188013"/>
                    <a:gd name="connsiteX9" fmla="*/ 170614 w 280811"/>
                    <a:gd name="connsiteY9" fmla="*/ 177828 h 188013"/>
                    <a:gd name="connsiteX10" fmla="*/ 165275 w 280811"/>
                    <a:gd name="connsiteY10" fmla="*/ 188012 h 18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811" h="188013">
                      <a:moveTo>
                        <a:pt x="165273" y="188013"/>
                      </a:moveTo>
                      <a:lnTo>
                        <a:pt x="159934" y="177828"/>
                      </a:lnTo>
                      <a:cubicBezTo>
                        <a:pt x="127127" y="115308"/>
                        <a:pt x="69163" y="66969"/>
                        <a:pt x="18025" y="24319"/>
                      </a:cubicBezTo>
                      <a:cubicBezTo>
                        <a:pt x="11930" y="19238"/>
                        <a:pt x="5906" y="14216"/>
                        <a:pt x="0" y="9230"/>
                      </a:cubicBezTo>
                      <a:lnTo>
                        <a:pt x="7781" y="0"/>
                      </a:lnTo>
                      <a:cubicBezTo>
                        <a:pt x="13674" y="4975"/>
                        <a:pt x="19687" y="9984"/>
                        <a:pt x="25758" y="15053"/>
                      </a:cubicBezTo>
                      <a:cubicBezTo>
                        <a:pt x="75128" y="56225"/>
                        <a:pt x="130746" y="102606"/>
                        <a:pt x="165275" y="162509"/>
                      </a:cubicBezTo>
                      <a:cubicBezTo>
                        <a:pt x="193307" y="113881"/>
                        <a:pt x="235180" y="74391"/>
                        <a:pt x="272937" y="41890"/>
                      </a:cubicBezTo>
                      <a:lnTo>
                        <a:pt x="280812" y="51038"/>
                      </a:lnTo>
                      <a:cubicBezTo>
                        <a:pt x="241426" y="84935"/>
                        <a:pt x="197539" y="126506"/>
                        <a:pt x="170614" y="177828"/>
                      </a:cubicBezTo>
                      <a:lnTo>
                        <a:pt x="165275" y="188012"/>
                      </a:lnTo>
                      <a:close/>
                    </a:path>
                  </a:pathLst>
                </a:custGeom>
                <a:solidFill>
                  <a:schemeClr val="accent2"/>
                </a:solidFill>
                <a:ln w="7960" cap="flat">
                  <a:solidFill>
                    <a:schemeClr val="accent2"/>
                  </a:solidFill>
                  <a:prstDash val="solid"/>
                  <a:miter/>
                </a:ln>
              </p:spPr>
              <p:txBody>
                <a:bodyPr rtlCol="0" anchor="ctr"/>
                <a:lstStyle/>
                <a:p>
                  <a:endParaRPr lang="en-GB" sz="1800"/>
                </a:p>
              </p:txBody>
            </p:sp>
            <p:sp>
              <p:nvSpPr>
                <p:cNvPr id="153" name="Freeform: Shape 152">
                  <a:extLst>
                    <a:ext uri="{FF2B5EF4-FFF2-40B4-BE49-F238E27FC236}">
                      <a16:creationId xmlns:a16="http://schemas.microsoft.com/office/drawing/2014/main" id="{9A9F69D6-1D12-4894-AD67-8CD23CA0D5A8}"/>
                    </a:ext>
                  </a:extLst>
                </p:cNvPr>
                <p:cNvSpPr/>
                <p:nvPr/>
              </p:nvSpPr>
              <p:spPr>
                <a:xfrm>
                  <a:off x="6040092" y="1947510"/>
                  <a:ext cx="532255" cy="288391"/>
                </a:xfrm>
                <a:custGeom>
                  <a:avLst/>
                  <a:gdLst>
                    <a:gd name="connsiteX0" fmla="*/ 430365 w 532255"/>
                    <a:gd name="connsiteY0" fmla="*/ 288391 h 288391"/>
                    <a:gd name="connsiteX1" fmla="*/ 422585 w 532255"/>
                    <a:gd name="connsiteY1" fmla="*/ 279160 h 288391"/>
                    <a:gd name="connsiteX2" fmla="*/ 520004 w 532255"/>
                    <a:gd name="connsiteY2" fmla="*/ 146412 h 288391"/>
                    <a:gd name="connsiteX3" fmla="*/ 486242 w 532255"/>
                    <a:gd name="connsiteY3" fmla="*/ 45992 h 288391"/>
                    <a:gd name="connsiteX4" fmla="*/ 403747 w 532255"/>
                    <a:gd name="connsiteY4" fmla="*/ 12071 h 288391"/>
                    <a:gd name="connsiteX5" fmla="*/ 272164 w 532255"/>
                    <a:gd name="connsiteY5" fmla="*/ 143658 h 288391"/>
                    <a:gd name="connsiteX6" fmla="*/ 260093 w 532255"/>
                    <a:gd name="connsiteY6" fmla="*/ 143658 h 288391"/>
                    <a:gd name="connsiteX7" fmla="*/ 128500 w 532255"/>
                    <a:gd name="connsiteY7" fmla="*/ 12071 h 288391"/>
                    <a:gd name="connsiteX8" fmla="*/ 46004 w 532255"/>
                    <a:gd name="connsiteY8" fmla="*/ 45992 h 288391"/>
                    <a:gd name="connsiteX9" fmla="*/ 12254 w 532255"/>
                    <a:gd name="connsiteY9" fmla="*/ 146412 h 288391"/>
                    <a:gd name="connsiteX10" fmla="*/ 59384 w 532255"/>
                    <a:gd name="connsiteY10" fmla="*/ 233598 h 288391"/>
                    <a:gd name="connsiteX11" fmla="*/ 50731 w 532255"/>
                    <a:gd name="connsiteY11" fmla="*/ 242028 h 288391"/>
                    <a:gd name="connsiteX12" fmla="*/ 206 w 532255"/>
                    <a:gd name="connsiteY12" fmla="*/ 146977 h 288391"/>
                    <a:gd name="connsiteX13" fmla="*/ 37268 w 532255"/>
                    <a:gd name="connsiteY13" fmla="*/ 37664 h 288391"/>
                    <a:gd name="connsiteX14" fmla="*/ 128500 w 532255"/>
                    <a:gd name="connsiteY14" fmla="*/ 0 h 288391"/>
                    <a:gd name="connsiteX15" fmla="*/ 266129 w 532255"/>
                    <a:gd name="connsiteY15" fmla="*/ 102406 h 288391"/>
                    <a:gd name="connsiteX16" fmla="*/ 403747 w 532255"/>
                    <a:gd name="connsiteY16" fmla="*/ 0 h 288391"/>
                    <a:gd name="connsiteX17" fmla="*/ 494978 w 532255"/>
                    <a:gd name="connsiteY17" fmla="*/ 37658 h 288391"/>
                    <a:gd name="connsiteX18" fmla="*/ 532051 w 532255"/>
                    <a:gd name="connsiteY18" fmla="*/ 146977 h 288391"/>
                    <a:gd name="connsiteX19" fmla="*/ 430365 w 532255"/>
                    <a:gd name="connsiteY19" fmla="*/ 288391 h 2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255" h="288391">
                      <a:moveTo>
                        <a:pt x="430365" y="288391"/>
                      </a:moveTo>
                      <a:lnTo>
                        <a:pt x="422585" y="279160"/>
                      </a:lnTo>
                      <a:cubicBezTo>
                        <a:pt x="474536" y="235408"/>
                        <a:pt x="517717" y="195227"/>
                        <a:pt x="520004" y="146412"/>
                      </a:cubicBezTo>
                      <a:cubicBezTo>
                        <a:pt x="521867" y="106426"/>
                        <a:pt x="509878" y="70760"/>
                        <a:pt x="486242" y="45992"/>
                      </a:cubicBezTo>
                      <a:cubicBezTo>
                        <a:pt x="465058" y="23800"/>
                        <a:pt x="436531" y="12071"/>
                        <a:pt x="403747" y="12071"/>
                      </a:cubicBezTo>
                      <a:cubicBezTo>
                        <a:pt x="331189" y="12071"/>
                        <a:pt x="272164" y="71101"/>
                        <a:pt x="272164" y="143658"/>
                      </a:cubicBezTo>
                      <a:lnTo>
                        <a:pt x="260093" y="143658"/>
                      </a:lnTo>
                      <a:cubicBezTo>
                        <a:pt x="260093" y="71101"/>
                        <a:pt x="201057" y="12071"/>
                        <a:pt x="128500" y="12071"/>
                      </a:cubicBezTo>
                      <a:cubicBezTo>
                        <a:pt x="95704" y="12071"/>
                        <a:pt x="67188" y="23800"/>
                        <a:pt x="46004" y="45992"/>
                      </a:cubicBezTo>
                      <a:cubicBezTo>
                        <a:pt x="22369" y="70766"/>
                        <a:pt x="10379" y="106426"/>
                        <a:pt x="12254" y="146412"/>
                      </a:cubicBezTo>
                      <a:cubicBezTo>
                        <a:pt x="13586" y="174644"/>
                        <a:pt x="28110" y="201534"/>
                        <a:pt x="59384" y="233598"/>
                      </a:cubicBezTo>
                      <a:lnTo>
                        <a:pt x="50731" y="242028"/>
                      </a:lnTo>
                      <a:cubicBezTo>
                        <a:pt x="17712" y="208159"/>
                        <a:pt x="1657" y="177951"/>
                        <a:pt x="206" y="146977"/>
                      </a:cubicBezTo>
                      <a:cubicBezTo>
                        <a:pt x="-1833" y="103661"/>
                        <a:pt x="11334" y="64841"/>
                        <a:pt x="37268" y="37664"/>
                      </a:cubicBezTo>
                      <a:cubicBezTo>
                        <a:pt x="60445" y="13374"/>
                        <a:pt x="92851" y="0"/>
                        <a:pt x="128500" y="0"/>
                      </a:cubicBezTo>
                      <a:cubicBezTo>
                        <a:pt x="193383" y="0"/>
                        <a:pt x="248352" y="43233"/>
                        <a:pt x="266129" y="102406"/>
                      </a:cubicBezTo>
                      <a:cubicBezTo>
                        <a:pt x="283894" y="43233"/>
                        <a:pt x="338875" y="0"/>
                        <a:pt x="403747" y="0"/>
                      </a:cubicBezTo>
                      <a:cubicBezTo>
                        <a:pt x="439396" y="0"/>
                        <a:pt x="471801" y="13374"/>
                        <a:pt x="494978" y="37658"/>
                      </a:cubicBezTo>
                      <a:cubicBezTo>
                        <a:pt x="520912" y="64835"/>
                        <a:pt x="534079" y="103661"/>
                        <a:pt x="532051" y="146977"/>
                      </a:cubicBezTo>
                      <a:cubicBezTo>
                        <a:pt x="529553" y="200662"/>
                        <a:pt x="484521" y="242782"/>
                        <a:pt x="430365" y="288391"/>
                      </a:cubicBezTo>
                      <a:close/>
                    </a:path>
                  </a:pathLst>
                </a:custGeom>
                <a:solidFill>
                  <a:schemeClr val="accent2"/>
                </a:solidFill>
                <a:ln w="7960" cap="flat">
                  <a:solidFill>
                    <a:schemeClr val="accent2"/>
                  </a:solidFill>
                  <a:prstDash val="solid"/>
                  <a:miter/>
                </a:ln>
              </p:spPr>
              <p:txBody>
                <a:bodyPr rtlCol="0" anchor="ctr"/>
                <a:lstStyle/>
                <a:p>
                  <a:endParaRPr lang="en-GB" sz="1800"/>
                </a:p>
              </p:txBody>
            </p:sp>
          </p:grpSp>
        </p:grpSp>
      </p:grpSp>
      <p:sp>
        <p:nvSpPr>
          <p:cNvPr id="156" name="TextBox 155">
            <a:extLst>
              <a:ext uri="{FF2B5EF4-FFF2-40B4-BE49-F238E27FC236}">
                <a16:creationId xmlns:a16="http://schemas.microsoft.com/office/drawing/2014/main" id="{B6D530B1-DB2A-4D39-AB20-9351A687B828}"/>
              </a:ext>
            </a:extLst>
          </p:cNvPr>
          <p:cNvSpPr txBox="1"/>
          <p:nvPr/>
        </p:nvSpPr>
        <p:spPr>
          <a:xfrm>
            <a:off x="2019301" y="4669458"/>
            <a:ext cx="7144997" cy="1166153"/>
          </a:xfrm>
          <a:prstGeom prst="rect">
            <a:avLst/>
          </a:prstGeom>
          <a:noFill/>
        </p:spPr>
        <p:txBody>
          <a:bodyPr wrap="square" lIns="0" tIns="0" rIns="0" bIns="0" rtlCol="0">
            <a:spAutoFit/>
          </a:bodyPr>
          <a:lstStyle/>
          <a:p>
            <a:pPr>
              <a:lnSpc>
                <a:spcPct val="107000"/>
              </a:lnSpc>
              <a:spcBef>
                <a:spcPts val="600"/>
              </a:spcBef>
              <a:spcAft>
                <a:spcPts val="600"/>
              </a:spcAft>
            </a:pPr>
            <a:r>
              <a:rPr lang="en-US" sz="2400">
                <a:solidFill>
                  <a:schemeClr val="tx2"/>
                </a:solidFill>
              </a:rPr>
              <a:t>We </a:t>
            </a:r>
            <a:r>
              <a:rPr lang="en-US" sz="2400" b="1" u="sng">
                <a:solidFill>
                  <a:schemeClr val="tx2"/>
                </a:solidFill>
              </a:rPr>
              <a:t>communicate </a:t>
            </a:r>
            <a:r>
              <a:rPr lang="en-US" sz="2400">
                <a:solidFill>
                  <a:schemeClr val="tx2"/>
                </a:solidFill>
              </a:rPr>
              <a:t>the overall success of NFF in a simple way to create transparency and legitimacy for our research funding.</a:t>
            </a:r>
          </a:p>
        </p:txBody>
      </p:sp>
      <p:cxnSp>
        <p:nvCxnSpPr>
          <p:cNvPr id="7" name="Straight Connector 6">
            <a:extLst>
              <a:ext uri="{FF2B5EF4-FFF2-40B4-BE49-F238E27FC236}">
                <a16:creationId xmlns:a16="http://schemas.microsoft.com/office/drawing/2014/main" id="{4F151DCA-BD7E-D664-CEB7-0589A15C0032}"/>
              </a:ext>
            </a:extLst>
          </p:cNvPr>
          <p:cNvCxnSpPr/>
          <p:nvPr/>
        </p:nvCxnSpPr>
        <p:spPr>
          <a:xfrm flipH="1">
            <a:off x="9379150" y="3691986"/>
            <a:ext cx="2042382" cy="0"/>
          </a:xfrm>
          <a:prstGeom prst="line">
            <a:avLst/>
          </a:prstGeom>
          <a:ln w="25400">
            <a:solidFill>
              <a:schemeClr val="accent1"/>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6BB683E-7E5F-3788-23A2-CCA2E655BC78}"/>
              </a:ext>
            </a:extLst>
          </p:cNvPr>
          <p:cNvCxnSpPr/>
          <p:nvPr/>
        </p:nvCxnSpPr>
        <p:spPr>
          <a:xfrm flipH="1">
            <a:off x="8399834" y="5251157"/>
            <a:ext cx="1943256" cy="0"/>
          </a:xfrm>
          <a:prstGeom prst="line">
            <a:avLst/>
          </a:prstGeom>
          <a:ln w="25400">
            <a:solidFill>
              <a:schemeClr val="accent1"/>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98B5CF-D5AC-5FDC-F0EA-DE0DF9FB25EE}"/>
              </a:ext>
            </a:extLst>
          </p:cNvPr>
          <p:cNvCxnSpPr/>
          <p:nvPr/>
        </p:nvCxnSpPr>
        <p:spPr>
          <a:xfrm flipH="1">
            <a:off x="7460046" y="6533661"/>
            <a:ext cx="1943256" cy="0"/>
          </a:xfrm>
          <a:prstGeom prst="line">
            <a:avLst/>
          </a:prstGeom>
          <a:ln w="25400">
            <a:solidFill>
              <a:schemeClr val="accent1"/>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D6C347-E6E6-0805-071C-44BE22ADDCF2}"/>
              </a:ext>
            </a:extLst>
          </p:cNvPr>
          <p:cNvCxnSpPr/>
          <p:nvPr/>
        </p:nvCxnSpPr>
        <p:spPr>
          <a:xfrm flipH="1">
            <a:off x="6455385" y="8362462"/>
            <a:ext cx="1943256" cy="0"/>
          </a:xfrm>
          <a:prstGeom prst="line">
            <a:avLst/>
          </a:prstGeom>
          <a:ln w="25400">
            <a:solidFill>
              <a:schemeClr val="accent1"/>
            </a:solidFill>
            <a:headEnd type="oval"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5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a:extLst>
              <a:ext uri="{FF2B5EF4-FFF2-40B4-BE49-F238E27FC236}">
                <a16:creationId xmlns:a16="http://schemas.microsoft.com/office/drawing/2014/main" id="{EE9030A8-1B67-0743-B599-FB8F12EF64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9699" y="5239512"/>
            <a:ext cx="1327404" cy="1327404"/>
          </a:xfrm>
          <a:prstGeom prst="rect">
            <a:avLst/>
          </a:prstGeom>
        </p:spPr>
      </p:pic>
      <p:sp>
        <p:nvSpPr>
          <p:cNvPr id="7" name="Title 6">
            <a:extLst>
              <a:ext uri="{FF2B5EF4-FFF2-40B4-BE49-F238E27FC236}">
                <a16:creationId xmlns:a16="http://schemas.microsoft.com/office/drawing/2014/main" id="{10F900F1-ADC6-4FEA-9249-757B16BC7E71}"/>
              </a:ext>
            </a:extLst>
          </p:cNvPr>
          <p:cNvSpPr>
            <a:spLocks noGrp="1"/>
          </p:cNvSpPr>
          <p:nvPr>
            <p:ph type="title"/>
          </p:nvPr>
        </p:nvSpPr>
        <p:spPr>
          <a:xfrm>
            <a:off x="538957" y="366824"/>
            <a:ext cx="17072135" cy="1911401"/>
          </a:xfrm>
          <a:solidFill>
            <a:srgbClr val="BFD1D2"/>
          </a:solidFill>
        </p:spPr>
        <p:txBody>
          <a:bodyPr/>
          <a:lstStyle/>
          <a:p>
            <a:pPr algn="ctr"/>
            <a:br>
              <a:rPr lang="da-DK" b="1" dirty="0"/>
            </a:br>
            <a:r>
              <a:rPr lang="da-DK" b="1" dirty="0"/>
              <a:t>The </a:t>
            </a:r>
            <a:r>
              <a:rPr lang="da-DK" b="1" dirty="0" err="1"/>
              <a:t>nine</a:t>
            </a:r>
            <a:r>
              <a:rPr lang="da-DK" b="1" dirty="0"/>
              <a:t> </a:t>
            </a:r>
            <a:r>
              <a:rPr lang="da-DK" b="1" dirty="0" err="1"/>
              <a:t>societal</a:t>
            </a:r>
            <a:r>
              <a:rPr lang="da-DK" b="1" dirty="0"/>
              <a:t> </a:t>
            </a:r>
            <a:r>
              <a:rPr lang="da-DK" b="1" dirty="0" err="1"/>
              <a:t>impact</a:t>
            </a:r>
            <a:r>
              <a:rPr lang="da-DK" b="1" dirty="0"/>
              <a:t> principles for the Foundation</a:t>
            </a:r>
            <a:br>
              <a:rPr lang="da-DK" b="1" dirty="0"/>
            </a:br>
            <a:endParaRPr lang="da-DK" b="1" dirty="0"/>
          </a:p>
        </p:txBody>
      </p:sp>
      <p:sp>
        <p:nvSpPr>
          <p:cNvPr id="8" name="Content Placeholder 7">
            <a:extLst>
              <a:ext uri="{FF2B5EF4-FFF2-40B4-BE49-F238E27FC236}">
                <a16:creationId xmlns:a16="http://schemas.microsoft.com/office/drawing/2014/main" id="{AF55F6B2-2AEF-4CFC-B9CB-55B3754A46BB}"/>
              </a:ext>
            </a:extLst>
          </p:cNvPr>
          <p:cNvSpPr>
            <a:spLocks noGrp="1"/>
          </p:cNvSpPr>
          <p:nvPr>
            <p:ph sz="half" idx="1"/>
          </p:nvPr>
        </p:nvSpPr>
        <p:spPr>
          <a:xfrm>
            <a:off x="13902142" y="2805406"/>
            <a:ext cx="2517833" cy="515672"/>
          </a:xfrm>
        </p:spPr>
        <p:txBody>
          <a:bodyPr vert="horz" lIns="0" tIns="0" rIns="0" bIns="0" rtlCol="0" anchor="t">
            <a:normAutofit/>
          </a:bodyPr>
          <a:lstStyle/>
          <a:p>
            <a:pPr marL="0" indent="0">
              <a:buNone/>
            </a:pPr>
            <a:r>
              <a:rPr lang="en-GB" sz="2801" b="1">
                <a:solidFill>
                  <a:srgbClr val="001965"/>
                </a:solidFill>
              </a:rPr>
              <a:t>Impact</a:t>
            </a:r>
          </a:p>
        </p:txBody>
      </p:sp>
      <p:sp>
        <p:nvSpPr>
          <p:cNvPr id="16" name="Rektangel 15">
            <a:extLst>
              <a:ext uri="{FF2B5EF4-FFF2-40B4-BE49-F238E27FC236}">
                <a16:creationId xmlns:a16="http://schemas.microsoft.com/office/drawing/2014/main" id="{70956832-0ACC-CE4A-AEF2-375F5B36971A}"/>
              </a:ext>
            </a:extLst>
          </p:cNvPr>
          <p:cNvSpPr/>
          <p:nvPr/>
        </p:nvSpPr>
        <p:spPr>
          <a:xfrm>
            <a:off x="2223221" y="2805404"/>
            <a:ext cx="2546556" cy="523348"/>
          </a:xfrm>
          <a:prstGeom prst="rect">
            <a:avLst/>
          </a:prstGeom>
        </p:spPr>
        <p:txBody>
          <a:bodyPr wrap="square">
            <a:spAutoFit/>
          </a:bodyPr>
          <a:lstStyle/>
          <a:p>
            <a:r>
              <a:rPr lang="en-GB" sz="2801" b="1">
                <a:solidFill>
                  <a:schemeClr val="accent4"/>
                </a:solidFill>
              </a:rPr>
              <a:t>Output</a:t>
            </a:r>
          </a:p>
        </p:txBody>
      </p:sp>
      <p:sp>
        <p:nvSpPr>
          <p:cNvPr id="17" name="Rektangel 16">
            <a:extLst>
              <a:ext uri="{FF2B5EF4-FFF2-40B4-BE49-F238E27FC236}">
                <a16:creationId xmlns:a16="http://schemas.microsoft.com/office/drawing/2014/main" id="{E129048E-3923-2342-9373-AF219991EA85}"/>
              </a:ext>
            </a:extLst>
          </p:cNvPr>
          <p:cNvSpPr/>
          <p:nvPr/>
        </p:nvSpPr>
        <p:spPr>
          <a:xfrm>
            <a:off x="8098184" y="2805404"/>
            <a:ext cx="3667433" cy="523348"/>
          </a:xfrm>
          <a:prstGeom prst="rect">
            <a:avLst/>
          </a:prstGeom>
        </p:spPr>
        <p:txBody>
          <a:bodyPr wrap="square">
            <a:spAutoFit/>
          </a:bodyPr>
          <a:lstStyle/>
          <a:p>
            <a:r>
              <a:rPr lang="da-DK" sz="2801" b="1" err="1">
                <a:solidFill>
                  <a:srgbClr val="6675A2"/>
                </a:solidFill>
              </a:rPr>
              <a:t>Outcome</a:t>
            </a:r>
            <a:endParaRPr lang="da-DK" sz="2801" b="1">
              <a:solidFill>
                <a:srgbClr val="6675A2"/>
              </a:solidFill>
            </a:endParaRPr>
          </a:p>
        </p:txBody>
      </p:sp>
      <p:sp>
        <p:nvSpPr>
          <p:cNvPr id="31" name="Rektangel 30">
            <a:extLst>
              <a:ext uri="{FF2B5EF4-FFF2-40B4-BE49-F238E27FC236}">
                <a16:creationId xmlns:a16="http://schemas.microsoft.com/office/drawing/2014/main" id="{C0B973FD-F7AC-B04E-AED3-5B95F6CB91B9}"/>
              </a:ext>
            </a:extLst>
          </p:cNvPr>
          <p:cNvSpPr/>
          <p:nvPr/>
        </p:nvSpPr>
        <p:spPr>
          <a:xfrm>
            <a:off x="2223221" y="3770157"/>
            <a:ext cx="3967268" cy="4247317"/>
          </a:xfrm>
          <a:prstGeom prst="rect">
            <a:avLst/>
          </a:prstGeom>
        </p:spPr>
        <p:txBody>
          <a:bodyPr wrap="square">
            <a:spAutoFit/>
          </a:bodyPr>
          <a:lstStyle/>
          <a:p>
            <a:r>
              <a:rPr lang="da-DK" sz="1800" b="1" err="1">
                <a:solidFill>
                  <a:schemeClr val="accent4"/>
                </a:solidFill>
              </a:rPr>
              <a:t>Fostering</a:t>
            </a:r>
            <a:r>
              <a:rPr lang="da-DK" sz="1800" b="1">
                <a:solidFill>
                  <a:schemeClr val="accent4"/>
                </a:solidFill>
              </a:rPr>
              <a:t> </a:t>
            </a:r>
            <a:r>
              <a:rPr lang="da-DK" sz="1800">
                <a:solidFill>
                  <a:schemeClr val="accent4"/>
                </a:solidFill>
              </a:rPr>
              <a:t>the </a:t>
            </a:r>
            <a:r>
              <a:rPr lang="da-DK" sz="1800" err="1">
                <a:solidFill>
                  <a:schemeClr val="accent4"/>
                </a:solidFill>
              </a:rPr>
              <a:t>development</a:t>
            </a:r>
            <a:r>
              <a:rPr lang="da-DK" sz="1800">
                <a:solidFill>
                  <a:schemeClr val="accent4"/>
                </a:solidFill>
              </a:rPr>
              <a:t> of talent </a:t>
            </a:r>
            <a:br>
              <a:rPr lang="da-DK" sz="1800">
                <a:solidFill>
                  <a:schemeClr val="accent4"/>
                </a:solidFill>
              </a:rPr>
            </a:br>
            <a:r>
              <a:rPr lang="da-DK" sz="1800" err="1">
                <a:solidFill>
                  <a:schemeClr val="accent4"/>
                </a:solidFill>
              </a:rPr>
              <a:t>across</a:t>
            </a:r>
            <a:r>
              <a:rPr lang="da-DK" sz="1800">
                <a:solidFill>
                  <a:schemeClr val="accent4"/>
                </a:solidFill>
              </a:rPr>
              <a:t> </a:t>
            </a:r>
            <a:r>
              <a:rPr lang="da-DK" sz="1800" err="1">
                <a:solidFill>
                  <a:schemeClr val="accent4"/>
                </a:solidFill>
              </a:rPr>
              <a:t>different</a:t>
            </a:r>
            <a:r>
              <a:rPr lang="da-DK" sz="1800">
                <a:solidFill>
                  <a:schemeClr val="accent4"/>
                </a:solidFill>
              </a:rPr>
              <a:t> </a:t>
            </a:r>
            <a:r>
              <a:rPr lang="da-DK" sz="1800" err="1">
                <a:solidFill>
                  <a:schemeClr val="accent4"/>
                </a:solidFill>
              </a:rPr>
              <a:t>gender</a:t>
            </a:r>
            <a:r>
              <a:rPr lang="da-DK" sz="1800">
                <a:solidFill>
                  <a:schemeClr val="accent4"/>
                </a:solidFill>
              </a:rPr>
              <a:t>, </a:t>
            </a:r>
            <a:r>
              <a:rPr lang="da-DK" sz="1800" err="1">
                <a:solidFill>
                  <a:schemeClr val="accent4"/>
                </a:solidFill>
              </a:rPr>
              <a:t>life</a:t>
            </a:r>
            <a:r>
              <a:rPr lang="da-DK" sz="1800">
                <a:solidFill>
                  <a:schemeClr val="accent4"/>
                </a:solidFill>
              </a:rPr>
              <a:t> ages and </a:t>
            </a:r>
            <a:br>
              <a:rPr lang="da-DK" sz="1800">
                <a:solidFill>
                  <a:schemeClr val="accent4"/>
                </a:solidFill>
              </a:rPr>
            </a:br>
            <a:r>
              <a:rPr lang="da-DK" sz="1800" err="1">
                <a:solidFill>
                  <a:schemeClr val="accent4"/>
                </a:solidFill>
              </a:rPr>
              <a:t>scientific</a:t>
            </a:r>
            <a:r>
              <a:rPr lang="da-DK" sz="1800">
                <a:solidFill>
                  <a:schemeClr val="accent4"/>
                </a:solidFill>
              </a:rPr>
              <a:t> </a:t>
            </a:r>
            <a:r>
              <a:rPr lang="da-DK" sz="1800" err="1">
                <a:solidFill>
                  <a:schemeClr val="accent4"/>
                </a:solidFill>
              </a:rPr>
              <a:t>fields</a:t>
            </a:r>
            <a:endParaRPr lang="da-DK" sz="1800">
              <a:solidFill>
                <a:schemeClr val="accent4"/>
              </a:solidFill>
            </a:endParaRPr>
          </a:p>
          <a:p>
            <a:br>
              <a:rPr lang="da-DK" sz="1800">
                <a:solidFill>
                  <a:schemeClr val="accent4"/>
                </a:solidFill>
              </a:rPr>
            </a:br>
            <a:endParaRPr lang="da-DK" sz="1800">
              <a:solidFill>
                <a:schemeClr val="accent4"/>
              </a:solidFill>
            </a:endParaRPr>
          </a:p>
          <a:p>
            <a:endParaRPr lang="da-DK" sz="1800">
              <a:solidFill>
                <a:schemeClr val="accent4"/>
              </a:solidFill>
            </a:endParaRPr>
          </a:p>
          <a:p>
            <a:r>
              <a:rPr lang="da-DK" sz="1800" b="1" err="1">
                <a:solidFill>
                  <a:schemeClr val="accent4"/>
                </a:solidFill>
              </a:rPr>
              <a:t>Supporting</a:t>
            </a:r>
            <a:r>
              <a:rPr lang="da-DK" sz="1800" b="1">
                <a:solidFill>
                  <a:schemeClr val="accent4"/>
                </a:solidFill>
              </a:rPr>
              <a:t> </a:t>
            </a:r>
            <a:r>
              <a:rPr lang="da-DK" sz="1800">
                <a:solidFill>
                  <a:schemeClr val="accent4"/>
                </a:solidFill>
              </a:rPr>
              <a:t>organisations, systems, and </a:t>
            </a:r>
            <a:br>
              <a:rPr lang="da-DK" sz="1800">
                <a:solidFill>
                  <a:schemeClr val="accent4"/>
                </a:solidFill>
              </a:rPr>
            </a:br>
            <a:r>
              <a:rPr lang="da-DK" sz="1800" err="1">
                <a:solidFill>
                  <a:schemeClr val="accent4"/>
                </a:solidFill>
              </a:rPr>
              <a:t>infrastructure</a:t>
            </a:r>
            <a:r>
              <a:rPr lang="da-DK" sz="1800">
                <a:solidFill>
                  <a:schemeClr val="accent4"/>
                </a:solidFill>
              </a:rPr>
              <a:t> to </a:t>
            </a:r>
            <a:r>
              <a:rPr lang="da-DK" sz="1800" err="1">
                <a:solidFill>
                  <a:schemeClr val="accent4"/>
                </a:solidFill>
              </a:rPr>
              <a:t>catalyse</a:t>
            </a:r>
            <a:r>
              <a:rPr lang="da-DK" sz="1800">
                <a:solidFill>
                  <a:schemeClr val="accent4"/>
                </a:solidFill>
              </a:rPr>
              <a:t> a knowledge-</a:t>
            </a:r>
          </a:p>
          <a:p>
            <a:r>
              <a:rPr lang="da-DK" sz="1800" err="1">
                <a:solidFill>
                  <a:schemeClr val="accent4"/>
                </a:solidFill>
              </a:rPr>
              <a:t>based</a:t>
            </a:r>
            <a:r>
              <a:rPr lang="da-DK" sz="1800">
                <a:solidFill>
                  <a:schemeClr val="accent4"/>
                </a:solidFill>
              </a:rPr>
              <a:t> </a:t>
            </a:r>
            <a:r>
              <a:rPr lang="da-DK" sz="1800" err="1">
                <a:solidFill>
                  <a:schemeClr val="accent4"/>
                </a:solidFill>
              </a:rPr>
              <a:t>societal</a:t>
            </a:r>
            <a:r>
              <a:rPr lang="da-DK" sz="1800">
                <a:solidFill>
                  <a:schemeClr val="accent4"/>
                </a:solidFill>
              </a:rPr>
              <a:t> </a:t>
            </a:r>
            <a:r>
              <a:rPr lang="da-DK" sz="1800" err="1">
                <a:solidFill>
                  <a:schemeClr val="accent4"/>
                </a:solidFill>
              </a:rPr>
              <a:t>development</a:t>
            </a:r>
            <a:endParaRPr lang="da-DK" sz="1800">
              <a:solidFill>
                <a:schemeClr val="accent4"/>
              </a:solidFill>
            </a:endParaRPr>
          </a:p>
          <a:p>
            <a:endParaRPr lang="da-DK" sz="1800">
              <a:solidFill>
                <a:schemeClr val="accent4"/>
              </a:solidFill>
            </a:endParaRPr>
          </a:p>
          <a:p>
            <a:br>
              <a:rPr lang="da-DK" sz="1800">
                <a:solidFill>
                  <a:schemeClr val="accent4"/>
                </a:solidFill>
              </a:rPr>
            </a:br>
            <a:endParaRPr lang="da-DK" sz="1800">
              <a:solidFill>
                <a:schemeClr val="accent4"/>
              </a:solidFill>
            </a:endParaRPr>
          </a:p>
          <a:p>
            <a:r>
              <a:rPr lang="da-DK" sz="1800" b="1" err="1">
                <a:solidFill>
                  <a:schemeClr val="accent4"/>
                </a:solidFill>
              </a:rPr>
              <a:t>Stimulating</a:t>
            </a:r>
            <a:r>
              <a:rPr lang="da-DK" sz="1800" b="1">
                <a:solidFill>
                  <a:schemeClr val="accent4"/>
                </a:solidFill>
              </a:rPr>
              <a:t> </a:t>
            </a:r>
            <a:r>
              <a:rPr lang="da-DK" sz="1800" err="1">
                <a:solidFill>
                  <a:schemeClr val="accent4"/>
                </a:solidFill>
              </a:rPr>
              <a:t>collaboration</a:t>
            </a:r>
            <a:r>
              <a:rPr lang="da-DK" sz="1800">
                <a:solidFill>
                  <a:schemeClr val="accent4"/>
                </a:solidFill>
              </a:rPr>
              <a:t> </a:t>
            </a:r>
            <a:r>
              <a:rPr lang="da-DK" sz="1800" err="1">
                <a:solidFill>
                  <a:schemeClr val="accent4"/>
                </a:solidFill>
              </a:rPr>
              <a:t>across</a:t>
            </a:r>
            <a:r>
              <a:rPr lang="da-DK" sz="1800">
                <a:solidFill>
                  <a:schemeClr val="accent4"/>
                </a:solidFill>
              </a:rPr>
              <a:t> </a:t>
            </a:r>
            <a:br>
              <a:rPr lang="da-DK" sz="1800">
                <a:solidFill>
                  <a:schemeClr val="accent4"/>
                </a:solidFill>
              </a:rPr>
            </a:br>
            <a:r>
              <a:rPr lang="da-DK" sz="1800">
                <a:solidFill>
                  <a:schemeClr val="accent4"/>
                </a:solidFill>
              </a:rPr>
              <a:t>international </a:t>
            </a:r>
            <a:r>
              <a:rPr lang="da-DK" sz="1800" err="1">
                <a:solidFill>
                  <a:schemeClr val="accent4"/>
                </a:solidFill>
              </a:rPr>
              <a:t>borders</a:t>
            </a:r>
            <a:r>
              <a:rPr lang="da-DK" sz="1800">
                <a:solidFill>
                  <a:schemeClr val="accent4"/>
                </a:solidFill>
              </a:rPr>
              <a:t>, </a:t>
            </a:r>
            <a:r>
              <a:rPr lang="da-DK" sz="1800" err="1">
                <a:solidFill>
                  <a:schemeClr val="accent4"/>
                </a:solidFill>
              </a:rPr>
              <a:t>scientific</a:t>
            </a:r>
            <a:r>
              <a:rPr lang="da-DK" sz="1800">
                <a:solidFill>
                  <a:schemeClr val="accent4"/>
                </a:solidFill>
              </a:rPr>
              <a:t> </a:t>
            </a:r>
            <a:br>
              <a:rPr lang="da-DK" sz="1800">
                <a:solidFill>
                  <a:schemeClr val="accent4"/>
                </a:solidFill>
              </a:rPr>
            </a:br>
            <a:r>
              <a:rPr lang="da-DK" sz="1800" err="1">
                <a:solidFill>
                  <a:schemeClr val="accent4"/>
                </a:solidFill>
              </a:rPr>
              <a:t>disciplines</a:t>
            </a:r>
            <a:r>
              <a:rPr lang="da-DK" sz="1800">
                <a:solidFill>
                  <a:schemeClr val="accent4"/>
                </a:solidFill>
              </a:rPr>
              <a:t>, and </a:t>
            </a:r>
            <a:r>
              <a:rPr lang="da-DK" sz="1800" err="1">
                <a:solidFill>
                  <a:schemeClr val="accent4"/>
                </a:solidFill>
              </a:rPr>
              <a:t>sectors</a:t>
            </a:r>
            <a:r>
              <a:rPr lang="da-DK" sz="1800">
                <a:solidFill>
                  <a:schemeClr val="accent4"/>
                </a:solidFill>
              </a:rPr>
              <a:t> in society</a:t>
            </a:r>
          </a:p>
        </p:txBody>
      </p:sp>
      <p:sp>
        <p:nvSpPr>
          <p:cNvPr id="15" name="Rektangel 14">
            <a:extLst>
              <a:ext uri="{FF2B5EF4-FFF2-40B4-BE49-F238E27FC236}">
                <a16:creationId xmlns:a16="http://schemas.microsoft.com/office/drawing/2014/main" id="{6C366BF8-E3AD-CA4B-8529-3F3E9F6211B2}"/>
              </a:ext>
            </a:extLst>
          </p:cNvPr>
          <p:cNvSpPr/>
          <p:nvPr/>
        </p:nvSpPr>
        <p:spPr>
          <a:xfrm>
            <a:off x="8098184" y="3770157"/>
            <a:ext cx="4035905" cy="4247317"/>
          </a:xfrm>
          <a:prstGeom prst="rect">
            <a:avLst/>
          </a:prstGeom>
        </p:spPr>
        <p:txBody>
          <a:bodyPr wrap="square">
            <a:spAutoFit/>
          </a:bodyPr>
          <a:lstStyle/>
          <a:p>
            <a:r>
              <a:rPr lang="da-DK" sz="1800" b="1" err="1">
                <a:solidFill>
                  <a:srgbClr val="6675A2"/>
                </a:solidFill>
              </a:rPr>
              <a:t>Promoting</a:t>
            </a:r>
            <a:r>
              <a:rPr lang="da-DK" sz="1800" b="1">
                <a:solidFill>
                  <a:srgbClr val="6675A2"/>
                </a:solidFill>
              </a:rPr>
              <a:t> </a:t>
            </a:r>
            <a:r>
              <a:rPr lang="da-DK" sz="1800">
                <a:solidFill>
                  <a:srgbClr val="6675A2"/>
                </a:solidFill>
              </a:rPr>
              <a:t>excellent </a:t>
            </a:r>
            <a:br>
              <a:rPr lang="da-DK" sz="1800">
                <a:solidFill>
                  <a:srgbClr val="6675A2"/>
                </a:solidFill>
              </a:rPr>
            </a:br>
            <a:r>
              <a:rPr lang="da-DK" sz="1800">
                <a:solidFill>
                  <a:srgbClr val="6675A2"/>
                </a:solidFill>
              </a:rPr>
              <a:t>research and innovation</a:t>
            </a:r>
          </a:p>
          <a:p>
            <a:br>
              <a:rPr lang="da-DK" sz="1800">
                <a:solidFill>
                  <a:srgbClr val="6675A2"/>
                </a:solidFill>
              </a:rPr>
            </a:br>
            <a:endParaRPr lang="da-DK" sz="1800">
              <a:solidFill>
                <a:srgbClr val="6675A2"/>
              </a:solidFill>
            </a:endParaRPr>
          </a:p>
          <a:p>
            <a:endParaRPr lang="da-DK" sz="1800">
              <a:solidFill>
                <a:srgbClr val="6675A2"/>
              </a:solidFill>
            </a:endParaRPr>
          </a:p>
          <a:p>
            <a:endParaRPr lang="da-DK" sz="1800">
              <a:solidFill>
                <a:srgbClr val="6675A2"/>
              </a:solidFill>
            </a:endParaRPr>
          </a:p>
          <a:p>
            <a:r>
              <a:rPr lang="da-DK" sz="1800" b="1" err="1">
                <a:solidFill>
                  <a:srgbClr val="6675A2"/>
                </a:solidFill>
              </a:rPr>
              <a:t>Developing</a:t>
            </a:r>
            <a:r>
              <a:rPr lang="da-DK" sz="1800" b="1">
                <a:solidFill>
                  <a:srgbClr val="6675A2"/>
                </a:solidFill>
              </a:rPr>
              <a:t> </a:t>
            </a:r>
            <a:r>
              <a:rPr lang="da-DK" sz="1800">
                <a:solidFill>
                  <a:srgbClr val="6675A2"/>
                </a:solidFill>
              </a:rPr>
              <a:t>innovative products </a:t>
            </a:r>
            <a:br>
              <a:rPr lang="da-DK" sz="1800">
                <a:solidFill>
                  <a:srgbClr val="6675A2"/>
                </a:solidFill>
              </a:rPr>
            </a:br>
            <a:r>
              <a:rPr lang="da-DK" sz="1800">
                <a:solidFill>
                  <a:srgbClr val="6675A2"/>
                </a:solidFill>
              </a:rPr>
              <a:t>and solutions </a:t>
            </a:r>
            <a:r>
              <a:rPr lang="da-DK" sz="1800" err="1">
                <a:solidFill>
                  <a:srgbClr val="6675A2"/>
                </a:solidFill>
              </a:rPr>
              <a:t>supporting</a:t>
            </a:r>
            <a:r>
              <a:rPr lang="da-DK" sz="1800">
                <a:solidFill>
                  <a:srgbClr val="6675A2"/>
                </a:solidFill>
              </a:rPr>
              <a:t> a </a:t>
            </a:r>
            <a:br>
              <a:rPr lang="da-DK" sz="1800">
                <a:solidFill>
                  <a:srgbClr val="6675A2"/>
                </a:solidFill>
              </a:rPr>
            </a:br>
            <a:r>
              <a:rPr lang="da-DK" sz="1800" err="1">
                <a:solidFill>
                  <a:srgbClr val="6675A2"/>
                </a:solidFill>
              </a:rPr>
              <a:t>sustainable</a:t>
            </a:r>
            <a:r>
              <a:rPr lang="da-DK" sz="1800">
                <a:solidFill>
                  <a:srgbClr val="6675A2"/>
                </a:solidFill>
              </a:rPr>
              <a:t> </a:t>
            </a:r>
            <a:r>
              <a:rPr lang="da-DK" sz="1800" err="1">
                <a:solidFill>
                  <a:srgbClr val="6675A2"/>
                </a:solidFill>
              </a:rPr>
              <a:t>development</a:t>
            </a:r>
            <a:endParaRPr lang="da-DK" sz="1800">
              <a:solidFill>
                <a:srgbClr val="6675A2"/>
              </a:solidFill>
            </a:endParaRPr>
          </a:p>
          <a:p>
            <a:endParaRPr lang="da-DK" sz="1800">
              <a:solidFill>
                <a:srgbClr val="6675A2"/>
              </a:solidFill>
            </a:endParaRPr>
          </a:p>
          <a:p>
            <a:endParaRPr lang="da-DK" sz="1800" b="1">
              <a:solidFill>
                <a:srgbClr val="6675A2"/>
              </a:solidFill>
            </a:endParaRPr>
          </a:p>
          <a:p>
            <a:endParaRPr lang="da-DK" sz="1800" b="1">
              <a:solidFill>
                <a:srgbClr val="6675A2"/>
              </a:solidFill>
            </a:endParaRPr>
          </a:p>
          <a:p>
            <a:r>
              <a:rPr lang="da-DK" sz="1800" b="1" err="1">
                <a:solidFill>
                  <a:srgbClr val="6675A2"/>
                </a:solidFill>
              </a:rPr>
              <a:t>Developing</a:t>
            </a:r>
            <a:r>
              <a:rPr lang="da-DK" sz="1800" b="1">
                <a:solidFill>
                  <a:srgbClr val="6675A2"/>
                </a:solidFill>
              </a:rPr>
              <a:t> </a:t>
            </a:r>
            <a:r>
              <a:rPr lang="da-DK" sz="1800">
                <a:solidFill>
                  <a:srgbClr val="6675A2"/>
                </a:solidFill>
              </a:rPr>
              <a:t>new </a:t>
            </a:r>
            <a:r>
              <a:rPr lang="da-DK" sz="1800" err="1">
                <a:solidFill>
                  <a:srgbClr val="6675A2"/>
                </a:solidFill>
              </a:rPr>
              <a:t>technologies</a:t>
            </a:r>
            <a:r>
              <a:rPr lang="da-DK" sz="1800">
                <a:solidFill>
                  <a:srgbClr val="6675A2"/>
                </a:solidFill>
              </a:rPr>
              <a:t>, </a:t>
            </a:r>
            <a:r>
              <a:rPr lang="da-DK" sz="1800" err="1">
                <a:solidFill>
                  <a:srgbClr val="6675A2"/>
                </a:solidFill>
              </a:rPr>
              <a:t>therapies</a:t>
            </a:r>
            <a:r>
              <a:rPr lang="da-DK" sz="1800">
                <a:solidFill>
                  <a:srgbClr val="6675A2"/>
                </a:solidFill>
              </a:rPr>
              <a:t> </a:t>
            </a:r>
          </a:p>
          <a:p>
            <a:r>
              <a:rPr lang="da-DK" sz="1800">
                <a:solidFill>
                  <a:srgbClr val="6675A2"/>
                </a:solidFill>
              </a:rPr>
              <a:t>and patient-</a:t>
            </a:r>
            <a:r>
              <a:rPr lang="da-DK" sz="1800" err="1">
                <a:solidFill>
                  <a:srgbClr val="6675A2"/>
                </a:solidFill>
              </a:rPr>
              <a:t>centred</a:t>
            </a:r>
            <a:r>
              <a:rPr lang="da-DK" sz="1800">
                <a:solidFill>
                  <a:srgbClr val="6675A2"/>
                </a:solidFill>
              </a:rPr>
              <a:t> and research-</a:t>
            </a:r>
          </a:p>
          <a:p>
            <a:r>
              <a:rPr lang="da-DK" sz="1800" err="1">
                <a:solidFill>
                  <a:srgbClr val="6675A2"/>
                </a:solidFill>
              </a:rPr>
              <a:t>based</a:t>
            </a:r>
            <a:r>
              <a:rPr lang="da-DK" sz="1800">
                <a:solidFill>
                  <a:srgbClr val="6675A2"/>
                </a:solidFill>
              </a:rPr>
              <a:t> </a:t>
            </a:r>
            <a:r>
              <a:rPr lang="da-DK" sz="1800" err="1">
                <a:solidFill>
                  <a:srgbClr val="6675A2"/>
                </a:solidFill>
              </a:rPr>
              <a:t>care</a:t>
            </a:r>
            <a:r>
              <a:rPr lang="da-DK" sz="1800">
                <a:solidFill>
                  <a:srgbClr val="6675A2"/>
                </a:solidFill>
              </a:rPr>
              <a:t> and </a:t>
            </a:r>
            <a:r>
              <a:rPr lang="da-DK" sz="1800" err="1">
                <a:solidFill>
                  <a:srgbClr val="6675A2"/>
                </a:solidFill>
              </a:rPr>
              <a:t>disease</a:t>
            </a:r>
            <a:r>
              <a:rPr lang="da-DK" sz="1800">
                <a:solidFill>
                  <a:srgbClr val="6675A2"/>
                </a:solidFill>
              </a:rPr>
              <a:t> </a:t>
            </a:r>
            <a:r>
              <a:rPr lang="da-DK" sz="1800" err="1">
                <a:solidFill>
                  <a:srgbClr val="6675A2"/>
                </a:solidFill>
              </a:rPr>
              <a:t>prevention</a:t>
            </a:r>
            <a:endParaRPr lang="da-DK" sz="1800">
              <a:solidFill>
                <a:srgbClr val="6675A2"/>
              </a:solidFill>
            </a:endParaRPr>
          </a:p>
        </p:txBody>
      </p:sp>
      <p:sp>
        <p:nvSpPr>
          <p:cNvPr id="18" name="Rektangel 17">
            <a:extLst>
              <a:ext uri="{FF2B5EF4-FFF2-40B4-BE49-F238E27FC236}">
                <a16:creationId xmlns:a16="http://schemas.microsoft.com/office/drawing/2014/main" id="{23767083-709D-9548-A555-9883A9EA11D1}"/>
              </a:ext>
            </a:extLst>
          </p:cNvPr>
          <p:cNvSpPr/>
          <p:nvPr/>
        </p:nvSpPr>
        <p:spPr>
          <a:xfrm>
            <a:off x="13902142" y="3715293"/>
            <a:ext cx="3708950" cy="4247317"/>
          </a:xfrm>
          <a:prstGeom prst="rect">
            <a:avLst/>
          </a:prstGeom>
        </p:spPr>
        <p:txBody>
          <a:bodyPr wrap="square">
            <a:spAutoFit/>
          </a:bodyPr>
          <a:lstStyle/>
          <a:p>
            <a:r>
              <a:rPr lang="da-DK" sz="1800" b="1" err="1">
                <a:solidFill>
                  <a:srgbClr val="001965"/>
                </a:solidFill>
              </a:rPr>
              <a:t>Creating</a:t>
            </a:r>
            <a:r>
              <a:rPr lang="da-DK" sz="1800" b="1">
                <a:solidFill>
                  <a:srgbClr val="001965"/>
                </a:solidFill>
              </a:rPr>
              <a:t> </a:t>
            </a:r>
            <a:r>
              <a:rPr lang="da-DK" sz="1800">
                <a:solidFill>
                  <a:srgbClr val="001965"/>
                </a:solidFill>
              </a:rPr>
              <a:t>jobs, </a:t>
            </a:r>
            <a:r>
              <a:rPr lang="da-DK" sz="1800" err="1">
                <a:solidFill>
                  <a:srgbClr val="001965"/>
                </a:solidFill>
              </a:rPr>
              <a:t>sustainable</a:t>
            </a:r>
            <a:r>
              <a:rPr lang="da-DK" sz="1800">
                <a:solidFill>
                  <a:srgbClr val="001965"/>
                </a:solidFill>
              </a:rPr>
              <a:t> </a:t>
            </a:r>
            <a:r>
              <a:rPr lang="da-DK" sz="1800" err="1">
                <a:solidFill>
                  <a:srgbClr val="001965"/>
                </a:solidFill>
              </a:rPr>
              <a:t>growth</a:t>
            </a:r>
            <a:r>
              <a:rPr lang="da-DK" sz="1800">
                <a:solidFill>
                  <a:srgbClr val="001965"/>
                </a:solidFill>
              </a:rPr>
              <a:t>, </a:t>
            </a:r>
            <a:br>
              <a:rPr lang="da-DK" sz="1800">
                <a:solidFill>
                  <a:srgbClr val="001965"/>
                </a:solidFill>
              </a:rPr>
            </a:br>
            <a:r>
              <a:rPr lang="da-DK" sz="1800" err="1">
                <a:solidFill>
                  <a:srgbClr val="001965"/>
                </a:solidFill>
              </a:rPr>
              <a:t>efficient</a:t>
            </a:r>
            <a:r>
              <a:rPr lang="da-DK" sz="1800">
                <a:solidFill>
                  <a:srgbClr val="001965"/>
                </a:solidFill>
              </a:rPr>
              <a:t> </a:t>
            </a:r>
            <a:r>
              <a:rPr lang="da-DK" sz="1800" err="1">
                <a:solidFill>
                  <a:srgbClr val="001965"/>
                </a:solidFill>
              </a:rPr>
              <a:t>use</a:t>
            </a:r>
            <a:r>
              <a:rPr lang="da-DK" sz="1800">
                <a:solidFill>
                  <a:srgbClr val="001965"/>
                </a:solidFill>
              </a:rPr>
              <a:t> of </a:t>
            </a:r>
            <a:r>
              <a:rPr lang="da-DK" sz="1800" err="1">
                <a:solidFill>
                  <a:srgbClr val="001965"/>
                </a:solidFill>
              </a:rPr>
              <a:t>resources</a:t>
            </a:r>
            <a:r>
              <a:rPr lang="da-DK" sz="1800">
                <a:solidFill>
                  <a:srgbClr val="001965"/>
                </a:solidFill>
              </a:rPr>
              <a:t> and </a:t>
            </a:r>
            <a:br>
              <a:rPr lang="da-DK" sz="1800">
                <a:solidFill>
                  <a:srgbClr val="001965"/>
                </a:solidFill>
              </a:rPr>
            </a:br>
            <a:r>
              <a:rPr lang="da-DK" sz="1800" err="1">
                <a:solidFill>
                  <a:srgbClr val="001965"/>
                </a:solidFill>
              </a:rPr>
              <a:t>productivity</a:t>
            </a:r>
            <a:r>
              <a:rPr lang="da-DK" sz="1800">
                <a:solidFill>
                  <a:srgbClr val="001965"/>
                </a:solidFill>
              </a:rPr>
              <a:t> in society</a:t>
            </a:r>
          </a:p>
          <a:p>
            <a:br>
              <a:rPr lang="da-DK" sz="1800">
                <a:solidFill>
                  <a:srgbClr val="001965"/>
                </a:solidFill>
              </a:rPr>
            </a:br>
            <a:endParaRPr lang="da-DK" sz="1800">
              <a:solidFill>
                <a:srgbClr val="001965"/>
              </a:solidFill>
            </a:endParaRPr>
          </a:p>
          <a:p>
            <a:endParaRPr lang="da-DK" sz="1800">
              <a:solidFill>
                <a:srgbClr val="001965"/>
              </a:solidFill>
            </a:endParaRPr>
          </a:p>
          <a:p>
            <a:r>
              <a:rPr lang="da-DK" sz="1800" b="1">
                <a:solidFill>
                  <a:srgbClr val="001965"/>
                </a:solidFill>
              </a:rPr>
              <a:t>Support</a:t>
            </a:r>
            <a:r>
              <a:rPr lang="da-DK" sz="1800">
                <a:solidFill>
                  <a:srgbClr val="001965"/>
                </a:solidFill>
              </a:rPr>
              <a:t> the </a:t>
            </a:r>
            <a:r>
              <a:rPr lang="da-DK" sz="1800" err="1">
                <a:solidFill>
                  <a:srgbClr val="001965"/>
                </a:solidFill>
              </a:rPr>
              <a:t>development</a:t>
            </a:r>
            <a:r>
              <a:rPr lang="da-DK" sz="1800">
                <a:solidFill>
                  <a:srgbClr val="001965"/>
                </a:solidFill>
              </a:rPr>
              <a:t> of world-</a:t>
            </a:r>
            <a:br>
              <a:rPr lang="da-DK" sz="1800">
                <a:solidFill>
                  <a:srgbClr val="001965"/>
                </a:solidFill>
              </a:rPr>
            </a:br>
            <a:r>
              <a:rPr lang="da-DK" sz="1800" err="1">
                <a:solidFill>
                  <a:srgbClr val="001965"/>
                </a:solidFill>
              </a:rPr>
              <a:t>class</a:t>
            </a:r>
            <a:r>
              <a:rPr lang="da-DK" sz="1800">
                <a:solidFill>
                  <a:srgbClr val="001965"/>
                </a:solidFill>
              </a:rPr>
              <a:t> </a:t>
            </a:r>
            <a:r>
              <a:rPr lang="da-DK" sz="1800" err="1">
                <a:solidFill>
                  <a:srgbClr val="001965"/>
                </a:solidFill>
              </a:rPr>
              <a:t>education</a:t>
            </a:r>
            <a:r>
              <a:rPr lang="da-DK" sz="1800">
                <a:solidFill>
                  <a:srgbClr val="001965"/>
                </a:solidFill>
              </a:rPr>
              <a:t> at all </a:t>
            </a:r>
            <a:r>
              <a:rPr lang="da-DK" sz="1800" err="1">
                <a:solidFill>
                  <a:srgbClr val="001965"/>
                </a:solidFill>
              </a:rPr>
              <a:t>levels</a:t>
            </a:r>
            <a:r>
              <a:rPr lang="da-DK" sz="1800">
                <a:solidFill>
                  <a:srgbClr val="001965"/>
                </a:solidFill>
              </a:rPr>
              <a:t> and of a </a:t>
            </a:r>
            <a:br>
              <a:rPr lang="da-DK" sz="1800">
                <a:solidFill>
                  <a:srgbClr val="001965"/>
                </a:solidFill>
              </a:rPr>
            </a:br>
            <a:r>
              <a:rPr lang="da-DK" sz="1800" err="1">
                <a:solidFill>
                  <a:srgbClr val="001965"/>
                </a:solidFill>
              </a:rPr>
              <a:t>qualified</a:t>
            </a:r>
            <a:r>
              <a:rPr lang="da-DK" sz="1800">
                <a:solidFill>
                  <a:srgbClr val="001965"/>
                </a:solidFill>
              </a:rPr>
              <a:t> and agile workforce</a:t>
            </a:r>
          </a:p>
          <a:p>
            <a:br>
              <a:rPr lang="da-DK" sz="1800">
                <a:solidFill>
                  <a:srgbClr val="001965"/>
                </a:solidFill>
              </a:rPr>
            </a:br>
            <a:endParaRPr lang="da-DK" sz="1800">
              <a:solidFill>
                <a:srgbClr val="001965"/>
              </a:solidFill>
            </a:endParaRPr>
          </a:p>
          <a:p>
            <a:endParaRPr lang="da-DK" sz="1800">
              <a:solidFill>
                <a:srgbClr val="001965"/>
              </a:solidFill>
            </a:endParaRPr>
          </a:p>
          <a:p>
            <a:r>
              <a:rPr lang="da-DK" sz="1800" b="1" err="1">
                <a:solidFill>
                  <a:srgbClr val="001965"/>
                </a:solidFill>
              </a:rPr>
              <a:t>Supporting</a:t>
            </a:r>
            <a:r>
              <a:rPr lang="da-DK" sz="1800">
                <a:solidFill>
                  <a:srgbClr val="001965"/>
                </a:solidFill>
              </a:rPr>
              <a:t> </a:t>
            </a:r>
            <a:r>
              <a:rPr lang="da-DK" sz="1800" err="1">
                <a:solidFill>
                  <a:srgbClr val="001965"/>
                </a:solidFill>
              </a:rPr>
              <a:t>people</a:t>
            </a:r>
            <a:r>
              <a:rPr lang="da-DK" sz="1800">
                <a:solidFill>
                  <a:srgbClr val="001965"/>
                </a:solidFill>
              </a:rPr>
              <a:t> in </a:t>
            </a:r>
            <a:r>
              <a:rPr lang="da-DK" sz="1800" err="1">
                <a:solidFill>
                  <a:srgbClr val="001965"/>
                </a:solidFill>
              </a:rPr>
              <a:t>difficult</a:t>
            </a:r>
            <a:r>
              <a:rPr lang="da-DK" sz="1800">
                <a:solidFill>
                  <a:srgbClr val="001965"/>
                </a:solidFill>
              </a:rPr>
              <a:t> </a:t>
            </a:r>
          </a:p>
          <a:p>
            <a:r>
              <a:rPr lang="da-DK" sz="1800" err="1">
                <a:solidFill>
                  <a:srgbClr val="001965"/>
                </a:solidFill>
              </a:rPr>
              <a:t>health</a:t>
            </a:r>
            <a:r>
              <a:rPr lang="da-DK" sz="1800">
                <a:solidFill>
                  <a:srgbClr val="001965"/>
                </a:solidFill>
              </a:rPr>
              <a:t>, social, </a:t>
            </a:r>
            <a:r>
              <a:rPr lang="da-DK" sz="1800" err="1">
                <a:solidFill>
                  <a:srgbClr val="001965"/>
                </a:solidFill>
              </a:rPr>
              <a:t>environmental</a:t>
            </a:r>
            <a:r>
              <a:rPr lang="da-DK" sz="1800">
                <a:solidFill>
                  <a:srgbClr val="001965"/>
                </a:solidFill>
              </a:rPr>
              <a:t>, </a:t>
            </a:r>
          </a:p>
          <a:p>
            <a:r>
              <a:rPr lang="da-DK" sz="1800">
                <a:solidFill>
                  <a:srgbClr val="001965"/>
                </a:solidFill>
              </a:rPr>
              <a:t>and </a:t>
            </a:r>
            <a:r>
              <a:rPr lang="da-DK" sz="1800" err="1">
                <a:solidFill>
                  <a:srgbClr val="001965"/>
                </a:solidFill>
              </a:rPr>
              <a:t>humanitarian</a:t>
            </a:r>
            <a:r>
              <a:rPr lang="da-DK" sz="1800">
                <a:solidFill>
                  <a:srgbClr val="001965"/>
                </a:solidFill>
              </a:rPr>
              <a:t> </a:t>
            </a:r>
            <a:r>
              <a:rPr lang="da-DK" sz="1800" err="1">
                <a:solidFill>
                  <a:srgbClr val="001965"/>
                </a:solidFill>
              </a:rPr>
              <a:t>settings</a:t>
            </a:r>
            <a:endParaRPr lang="da-DK" sz="1800">
              <a:solidFill>
                <a:srgbClr val="001965"/>
              </a:solidFill>
            </a:endParaRPr>
          </a:p>
        </p:txBody>
      </p:sp>
      <p:pic>
        <p:nvPicPr>
          <p:cNvPr id="19" name="Grafik 18">
            <a:extLst>
              <a:ext uri="{FF2B5EF4-FFF2-40B4-BE49-F238E27FC236}">
                <a16:creationId xmlns:a16="http://schemas.microsoft.com/office/drawing/2014/main" id="{8013804F-DC19-4C49-AC97-5FEFE58D5D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29160" y="6899148"/>
            <a:ext cx="1327404" cy="1327404"/>
          </a:xfrm>
          <a:prstGeom prst="rect">
            <a:avLst/>
          </a:prstGeom>
        </p:spPr>
      </p:pic>
      <p:pic>
        <p:nvPicPr>
          <p:cNvPr id="21" name="Grafik 20">
            <a:extLst>
              <a:ext uri="{FF2B5EF4-FFF2-40B4-BE49-F238E27FC236}">
                <a16:creationId xmlns:a16="http://schemas.microsoft.com/office/drawing/2014/main" id="{853FE67D-74DE-4A45-8D58-84B03BAB90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29160" y="5239512"/>
            <a:ext cx="1327404" cy="1327404"/>
          </a:xfrm>
          <a:prstGeom prst="rect">
            <a:avLst/>
          </a:prstGeom>
        </p:spPr>
      </p:pic>
      <p:pic>
        <p:nvPicPr>
          <p:cNvPr id="25" name="Grafik 24">
            <a:extLst>
              <a:ext uri="{FF2B5EF4-FFF2-40B4-BE49-F238E27FC236}">
                <a16:creationId xmlns:a16="http://schemas.microsoft.com/office/drawing/2014/main" id="{3964CFF3-2E15-A843-AE83-C0DBA0BBB3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35293" y="6899148"/>
            <a:ext cx="1327404" cy="1327404"/>
          </a:xfrm>
          <a:prstGeom prst="rect">
            <a:avLst/>
          </a:prstGeom>
        </p:spPr>
      </p:pic>
      <p:pic>
        <p:nvPicPr>
          <p:cNvPr id="33" name="Grafik 32">
            <a:extLst>
              <a:ext uri="{FF2B5EF4-FFF2-40B4-BE49-F238E27FC236}">
                <a16:creationId xmlns:a16="http://schemas.microsoft.com/office/drawing/2014/main" id="{DA18446F-6F08-E044-94B7-B9BD1FF0AE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35293" y="5239512"/>
            <a:ext cx="1327404" cy="1327404"/>
          </a:xfrm>
          <a:prstGeom prst="rect">
            <a:avLst/>
          </a:prstGeom>
        </p:spPr>
      </p:pic>
      <p:pic>
        <p:nvPicPr>
          <p:cNvPr id="38" name="Grafik 37">
            <a:extLst>
              <a:ext uri="{FF2B5EF4-FFF2-40B4-BE49-F238E27FC236}">
                <a16:creationId xmlns:a16="http://schemas.microsoft.com/office/drawing/2014/main" id="{B5986193-9777-654E-A00B-4CD21131B60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35293" y="3579876"/>
            <a:ext cx="1327404" cy="1327404"/>
          </a:xfrm>
          <a:prstGeom prst="rect">
            <a:avLst/>
          </a:prstGeom>
        </p:spPr>
      </p:pic>
      <p:pic>
        <p:nvPicPr>
          <p:cNvPr id="40" name="Grafik 39">
            <a:extLst>
              <a:ext uri="{FF2B5EF4-FFF2-40B4-BE49-F238E27FC236}">
                <a16:creationId xmlns:a16="http://schemas.microsoft.com/office/drawing/2014/main" id="{A2B6FBA5-DECC-6F42-BB4C-0DA61FA27C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9699" y="6899148"/>
            <a:ext cx="1327404" cy="1327404"/>
          </a:xfrm>
          <a:prstGeom prst="rect">
            <a:avLst/>
          </a:prstGeom>
        </p:spPr>
      </p:pic>
      <p:pic>
        <p:nvPicPr>
          <p:cNvPr id="44" name="Grafik 43">
            <a:extLst>
              <a:ext uri="{FF2B5EF4-FFF2-40B4-BE49-F238E27FC236}">
                <a16:creationId xmlns:a16="http://schemas.microsoft.com/office/drawing/2014/main" id="{D1466AB5-5081-8943-A1C8-3E2BE3ABE77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9699" y="3579876"/>
            <a:ext cx="1327404" cy="1327404"/>
          </a:xfrm>
          <a:prstGeom prst="rect">
            <a:avLst/>
          </a:prstGeom>
        </p:spPr>
      </p:pic>
      <p:pic>
        <p:nvPicPr>
          <p:cNvPr id="46" name="Grafik 45">
            <a:extLst>
              <a:ext uri="{FF2B5EF4-FFF2-40B4-BE49-F238E27FC236}">
                <a16:creationId xmlns:a16="http://schemas.microsoft.com/office/drawing/2014/main" id="{12A8C444-3BAD-E94B-98E7-A406A4A5485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328662" y="3579876"/>
            <a:ext cx="1328400" cy="1328400"/>
          </a:xfrm>
          <a:prstGeom prst="rect">
            <a:avLst/>
          </a:prstGeom>
        </p:spPr>
      </p:pic>
      <p:sp>
        <p:nvSpPr>
          <p:cNvPr id="2" name="Tekstfelt 1">
            <a:extLst>
              <a:ext uri="{FF2B5EF4-FFF2-40B4-BE49-F238E27FC236}">
                <a16:creationId xmlns:a16="http://schemas.microsoft.com/office/drawing/2014/main" id="{6CCFEA44-7ACE-814A-8876-4BC58E6AE317}"/>
              </a:ext>
            </a:extLst>
          </p:cNvPr>
          <p:cNvSpPr txBox="1"/>
          <p:nvPr/>
        </p:nvSpPr>
        <p:spPr>
          <a:xfrm>
            <a:off x="4178808" y="2953512"/>
            <a:ext cx="0" cy="0"/>
          </a:xfrm>
          <a:prstGeom prst="rect">
            <a:avLst/>
          </a:prstGeom>
          <a:noFill/>
        </p:spPr>
        <p:txBody>
          <a:bodyPr wrap="none" lIns="0" tIns="0" rIns="0" bIns="0" rtlCol="0">
            <a:noAutofit/>
          </a:bodyPr>
          <a:lstStyle/>
          <a:p>
            <a:pPr>
              <a:lnSpc>
                <a:spcPct val="107000"/>
              </a:lnSpc>
              <a:spcAft>
                <a:spcPts val="600"/>
              </a:spcAft>
            </a:pPr>
            <a:endParaRPr lang="da-DK" sz="2400" spc="11">
              <a:solidFill>
                <a:schemeClr val="accent4"/>
              </a:solidFill>
              <a:latin typeface="Novo Apply Sans" panose="020B0503030000000000" pitchFamily="34" charset="0"/>
            </a:endParaRPr>
          </a:p>
        </p:txBody>
      </p:sp>
    </p:spTree>
    <p:extLst>
      <p:ext uri="{BB962C8B-B14F-4D97-AF65-F5344CB8AC3E}">
        <p14:creationId xmlns:p14="http://schemas.microsoft.com/office/powerpoint/2010/main" val="410120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801936D-CB7E-430B-969A-40DB077803ED}"/>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dirty="0"/>
          </a:p>
        </p:txBody>
      </p:sp>
      <p:sp>
        <p:nvSpPr>
          <p:cNvPr id="7" name="Slide Number Placeholder 6">
            <a:extLst>
              <a:ext uri="{FF2B5EF4-FFF2-40B4-BE49-F238E27FC236}">
                <a16:creationId xmlns:a16="http://schemas.microsoft.com/office/drawing/2014/main" id="{F58631D2-AF29-49F3-8291-C077BE31C97C}"/>
              </a:ext>
            </a:extLst>
          </p:cNvPr>
          <p:cNvSpPr>
            <a:spLocks noGrp="1"/>
          </p:cNvSpPr>
          <p:nvPr>
            <p:ph type="sldNum" sz="quarter" idx="12"/>
          </p:nvPr>
        </p:nvSpPr>
        <p:spPr/>
        <p:txBody>
          <a:bodyPr/>
          <a:lstStyle/>
          <a:p>
            <a:fld id="{4D833E3B-2778-42F4-9ABB-9F6DE98C7B48}" type="slidenum">
              <a:rPr lang="en-GB" smtClean="0"/>
              <a:pPr/>
              <a:t>8</a:t>
            </a:fld>
            <a:endParaRPr lang="en-GB" dirty="0"/>
          </a:p>
        </p:txBody>
      </p:sp>
      <p:sp>
        <p:nvSpPr>
          <p:cNvPr id="3" name="Title 2">
            <a:extLst>
              <a:ext uri="{FF2B5EF4-FFF2-40B4-BE49-F238E27FC236}">
                <a16:creationId xmlns:a16="http://schemas.microsoft.com/office/drawing/2014/main" id="{CD3C50A9-CE90-466A-BB7D-11A4532011AD}"/>
              </a:ext>
            </a:extLst>
          </p:cNvPr>
          <p:cNvSpPr>
            <a:spLocks noGrp="1"/>
          </p:cNvSpPr>
          <p:nvPr>
            <p:ph type="ctrTitle" idx="4294967295"/>
          </p:nvPr>
        </p:nvSpPr>
        <p:spPr>
          <a:xfrm>
            <a:off x="539999" y="1079500"/>
            <a:ext cx="7319714" cy="1500188"/>
          </a:xfrm>
        </p:spPr>
        <p:txBody>
          <a:bodyPr/>
          <a:lstStyle/>
          <a:p>
            <a:r>
              <a:rPr lang="da-DK" sz="4800" b="1" dirty="0"/>
              <a:t>Agenda</a:t>
            </a:r>
          </a:p>
        </p:txBody>
      </p:sp>
      <p:sp>
        <p:nvSpPr>
          <p:cNvPr id="2" name="Subtitle 1">
            <a:extLst>
              <a:ext uri="{FF2B5EF4-FFF2-40B4-BE49-F238E27FC236}">
                <a16:creationId xmlns:a16="http://schemas.microsoft.com/office/drawing/2014/main" id="{1CC35C7D-BB3A-40C0-A66B-F098FED58A15}"/>
              </a:ext>
            </a:extLst>
          </p:cNvPr>
          <p:cNvSpPr>
            <a:spLocks noGrp="1"/>
          </p:cNvSpPr>
          <p:nvPr>
            <p:ph type="subTitle" idx="4294967295"/>
          </p:nvPr>
        </p:nvSpPr>
        <p:spPr>
          <a:xfrm>
            <a:off x="710093" y="3011189"/>
            <a:ext cx="6669013" cy="4494512"/>
          </a:xfrm>
        </p:spPr>
        <p:txBody>
          <a:bodyPr vert="horz" lIns="0" tIns="0" rIns="0" bIns="0" rtlCol="0" anchor="t">
            <a:noAutofit/>
          </a:bodyPr>
          <a:lstStyle/>
          <a:p>
            <a:pPr marL="269875" lvl="0" indent="-269875" fontAlgn="base">
              <a:spcBef>
                <a:spcPts val="0"/>
              </a:spcBef>
              <a:spcAft>
                <a:spcPts val="0"/>
              </a:spcAft>
            </a:pPr>
            <a:r>
              <a:rPr lang="en-US" sz="3200" b="1" dirty="0">
                <a:solidFill>
                  <a:schemeClr val="bg2"/>
                </a:solidFill>
              </a:rPr>
              <a:t>Introduction to the reporting platform </a:t>
            </a:r>
            <a:r>
              <a:rPr lang="en-US" sz="3200" b="1" dirty="0" err="1">
                <a:solidFill>
                  <a:schemeClr val="bg2"/>
                </a:solidFill>
              </a:rPr>
              <a:t>Researchfish</a:t>
            </a:r>
            <a:r>
              <a:rPr lang="en-US" sz="3200" b="1" dirty="0">
                <a:solidFill>
                  <a:schemeClr val="bg2"/>
                </a:solidFill>
              </a:rPr>
              <a:t>® </a:t>
            </a:r>
            <a:endParaRPr lang="en-US" sz="3200" b="1" dirty="0"/>
          </a:p>
          <a:p>
            <a:pPr marL="269875" lvl="0" indent="-269875" fontAlgn="base">
              <a:spcBef>
                <a:spcPts val="0"/>
              </a:spcBef>
              <a:spcAft>
                <a:spcPts val="0"/>
              </a:spcAft>
            </a:pPr>
            <a:r>
              <a:rPr lang="en-US" sz="3200" b="1" dirty="0">
                <a:solidFill>
                  <a:schemeClr val="bg2"/>
                </a:solidFill>
              </a:rPr>
              <a:t>Why reporting is important</a:t>
            </a:r>
            <a:endParaRPr lang="en-US" sz="3200" b="1" dirty="0">
              <a:solidFill>
                <a:schemeClr val="bg2"/>
              </a:solidFill>
              <a:cs typeface="Calibri"/>
            </a:endParaRPr>
          </a:p>
          <a:p>
            <a:pPr marL="269875" indent="-269875" fontAlgn="base">
              <a:spcBef>
                <a:spcPts val="0"/>
              </a:spcBef>
              <a:spcAft>
                <a:spcPts val="0"/>
              </a:spcAft>
            </a:pPr>
            <a:r>
              <a:rPr lang="en-US" sz="3200" b="1" dirty="0">
                <a:solidFill>
                  <a:srgbClr val="001965"/>
                </a:solidFill>
              </a:rPr>
              <a:t>What the reporting is used for</a:t>
            </a:r>
            <a:endParaRPr lang="en-US" sz="3200" b="1" dirty="0">
              <a:solidFill>
                <a:srgbClr val="001965"/>
              </a:solidFill>
              <a:cs typeface="Calibri"/>
            </a:endParaRPr>
          </a:p>
          <a:p>
            <a:pPr marL="269875" lvl="0" indent="-269875" fontAlgn="base">
              <a:spcBef>
                <a:spcPts val="0"/>
              </a:spcBef>
              <a:spcAft>
                <a:spcPts val="0"/>
              </a:spcAft>
            </a:pPr>
            <a:r>
              <a:rPr lang="en-US" sz="3200" b="1" dirty="0">
                <a:solidFill>
                  <a:schemeClr val="bg2"/>
                </a:solidFill>
              </a:rPr>
              <a:t>How you report</a:t>
            </a:r>
            <a:endParaRPr lang="en-US" sz="3200" b="1" dirty="0">
              <a:solidFill>
                <a:schemeClr val="bg2"/>
              </a:solidFill>
              <a:cs typeface="Calibri"/>
            </a:endParaRPr>
          </a:p>
        </p:txBody>
      </p:sp>
      <p:grpSp>
        <p:nvGrpSpPr>
          <p:cNvPr id="9" name="Group 8">
            <a:extLst>
              <a:ext uri="{FF2B5EF4-FFF2-40B4-BE49-F238E27FC236}">
                <a16:creationId xmlns:a16="http://schemas.microsoft.com/office/drawing/2014/main" id="{D7AB5AB6-2E0D-483B-AE27-0FE2C24A11F1}"/>
              </a:ext>
            </a:extLst>
          </p:cNvPr>
          <p:cNvGrpSpPr/>
          <p:nvPr/>
        </p:nvGrpSpPr>
        <p:grpSpPr>
          <a:xfrm>
            <a:off x="7549199" y="0"/>
            <a:ext cx="10807258" cy="10291763"/>
            <a:chOff x="7549199" y="0"/>
            <a:chExt cx="10807258" cy="10291763"/>
          </a:xfrm>
        </p:grpSpPr>
        <p:grpSp>
          <p:nvGrpSpPr>
            <p:cNvPr id="10" name="Group 9">
              <a:extLst>
                <a:ext uri="{FF2B5EF4-FFF2-40B4-BE49-F238E27FC236}">
                  <a16:creationId xmlns:a16="http://schemas.microsoft.com/office/drawing/2014/main" id="{6DCA8ECE-6AE3-4E2C-BC54-802592737605}"/>
                </a:ext>
              </a:extLst>
            </p:cNvPr>
            <p:cNvGrpSpPr/>
            <p:nvPr/>
          </p:nvGrpSpPr>
          <p:grpSpPr>
            <a:xfrm>
              <a:off x="7549199" y="0"/>
              <a:ext cx="10738801" cy="10291763"/>
              <a:chOff x="7549199" y="0"/>
              <a:chExt cx="10738801" cy="10291763"/>
            </a:xfrm>
          </p:grpSpPr>
          <p:pic>
            <p:nvPicPr>
              <p:cNvPr id="12" name="Picture Placeholder 8" descr="A screenshot of a cell phone&#10;&#10;Description automatically generated">
                <a:extLst>
                  <a:ext uri="{FF2B5EF4-FFF2-40B4-BE49-F238E27FC236}">
                    <a16:creationId xmlns:a16="http://schemas.microsoft.com/office/drawing/2014/main" id="{A7B0BF49-AFB1-4491-BF2D-E9CE11257881}"/>
                  </a:ext>
                </a:extLst>
              </p:cNvPr>
              <p:cNvPicPr>
                <a:picLocks noChangeAspect="1"/>
              </p:cNvPicPr>
              <p:nvPr/>
            </p:nvPicPr>
            <p:blipFill>
              <a:blip r:embed="rId3">
                <a:extLst>
                  <a:ext uri="{28A0092B-C50C-407E-A947-70E740481C1C}">
                    <a14:useLocalDpi xmlns:a14="http://schemas.microsoft.com/office/drawing/2010/main" val="0"/>
                  </a:ext>
                </a:extLst>
              </a:blip>
              <a:srcRect l="27638" r="27638"/>
              <a:stretch>
                <a:fillRect/>
              </a:stretch>
            </p:blipFill>
            <p:spPr>
              <a:xfrm>
                <a:off x="7549199" y="0"/>
                <a:ext cx="10738801" cy="10291763"/>
              </a:xfrm>
              <a:prstGeom prst="rect">
                <a:avLst/>
              </a:prstGeom>
            </p:spPr>
          </p:pic>
          <p:pic>
            <p:nvPicPr>
              <p:cNvPr id="13" name="Picture 12">
                <a:extLst>
                  <a:ext uri="{FF2B5EF4-FFF2-40B4-BE49-F238E27FC236}">
                    <a16:creationId xmlns:a16="http://schemas.microsoft.com/office/drawing/2014/main" id="{E0E2EBFB-2024-428D-BBC0-C09CE5715E9F}"/>
                  </a:ext>
                </a:extLst>
              </p:cNvPr>
              <p:cNvPicPr>
                <a:picLocks noChangeAspect="1"/>
              </p:cNvPicPr>
              <p:nvPr/>
            </p:nvPicPr>
            <p:blipFill>
              <a:blip r:embed="rId4"/>
              <a:stretch>
                <a:fillRect/>
              </a:stretch>
            </p:blipFill>
            <p:spPr>
              <a:xfrm>
                <a:off x="8075703" y="4097867"/>
                <a:ext cx="9401640" cy="5921904"/>
              </a:xfrm>
              <a:prstGeom prst="rect">
                <a:avLst/>
              </a:prstGeom>
            </p:spPr>
          </p:pic>
        </p:grpSp>
        <p:pic>
          <p:nvPicPr>
            <p:cNvPr id="11" name="Picture 10">
              <a:extLst>
                <a:ext uri="{FF2B5EF4-FFF2-40B4-BE49-F238E27FC236}">
                  <a16:creationId xmlns:a16="http://schemas.microsoft.com/office/drawing/2014/main" id="{6B6CFDBE-AD36-4172-B0A9-AAF5FB502C12}"/>
                </a:ext>
              </a:extLst>
            </p:cNvPr>
            <p:cNvPicPr>
              <a:picLocks noChangeAspect="1"/>
            </p:cNvPicPr>
            <p:nvPr/>
          </p:nvPicPr>
          <p:blipFill>
            <a:blip r:embed="rId5"/>
            <a:stretch>
              <a:fillRect/>
            </a:stretch>
          </p:blipFill>
          <p:spPr>
            <a:xfrm>
              <a:off x="7549199" y="2781300"/>
              <a:ext cx="10807258" cy="7505700"/>
            </a:xfrm>
            <a:prstGeom prst="rect">
              <a:avLst/>
            </a:prstGeom>
          </p:spPr>
        </p:pic>
      </p:grpSp>
    </p:spTree>
    <p:extLst>
      <p:ext uri="{BB962C8B-B14F-4D97-AF65-F5344CB8AC3E}">
        <p14:creationId xmlns:p14="http://schemas.microsoft.com/office/powerpoint/2010/main" val="30122179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5ED5BE-4A8D-47B0-A179-CE3387BF2486}"/>
              </a:ext>
            </a:extLst>
          </p:cNvPr>
          <p:cNvSpPr>
            <a:spLocks noGrp="1"/>
          </p:cNvSpPr>
          <p:nvPr>
            <p:ph type="dt" sz="half" idx="10"/>
          </p:nvPr>
        </p:nvSpPr>
        <p:spPr>
          <a:xfrm>
            <a:off x="0" y="10270800"/>
            <a:ext cx="0" cy="0"/>
          </a:xfrm>
          <a:prstGeom prst="rect">
            <a:avLst/>
          </a:prstGeom>
        </p:spPr>
        <p:txBody>
          <a:bodyPr vert="horz" lIns="0" tIns="0" rIns="0" bIns="0" rtlCol="0" anchor="t" anchorCtr="0"/>
          <a:lstStyle>
            <a:defPPr>
              <a:defRPr lang="en-US"/>
            </a:defPPr>
            <a:lvl1pPr marL="0" algn="l" defTabSz="1371600" rtl="0" eaLnBrk="1" latinLnBrk="0" hangingPunct="1">
              <a:defRPr sz="150" kern="1200" cap="all" baseline="0">
                <a:no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a:p>
        </p:txBody>
      </p:sp>
      <p:sp>
        <p:nvSpPr>
          <p:cNvPr id="6" name="Title 1">
            <a:extLst>
              <a:ext uri="{FF2B5EF4-FFF2-40B4-BE49-F238E27FC236}">
                <a16:creationId xmlns:a16="http://schemas.microsoft.com/office/drawing/2014/main" id="{121D44E0-11F6-4141-94AA-04FFD2181448}"/>
              </a:ext>
            </a:extLst>
          </p:cNvPr>
          <p:cNvSpPr txBox="1">
            <a:spLocks/>
          </p:cNvSpPr>
          <p:nvPr/>
        </p:nvSpPr>
        <p:spPr>
          <a:xfrm>
            <a:off x="4760040" y="4632050"/>
            <a:ext cx="4661735" cy="1541832"/>
          </a:xfrm>
          <a:prstGeom prst="rect">
            <a:avLst/>
          </a:prstGeom>
        </p:spPr>
        <p:txBody>
          <a:bodyPr vert="horz" lIns="0" tIns="0" rIns="0" bIns="0" rtlCol="0" anchor="t" anchorCtr="0">
            <a:spAutoFit/>
          </a:bodyPr>
          <a:lstStyle>
            <a:lvl1pPr algn="l" defTabSz="1371600" rtl="0" eaLnBrk="1" latinLnBrk="0" hangingPunct="1">
              <a:lnSpc>
                <a:spcPct val="93000"/>
              </a:lnSpc>
              <a:spcBef>
                <a:spcPct val="0"/>
              </a:spcBef>
              <a:buNone/>
              <a:defRPr sz="4800" kern="1200" cap="none" spc="30" baseline="0">
                <a:solidFill>
                  <a:schemeClr val="tx2"/>
                </a:solidFill>
                <a:latin typeface="+mj-lt"/>
                <a:ea typeface="+mj-ea"/>
                <a:cs typeface="+mj-cs"/>
              </a:defRPr>
            </a:lvl1pPr>
          </a:lstStyle>
          <a:p>
            <a:pPr algn="ctr">
              <a:lnSpc>
                <a:spcPct val="107000"/>
              </a:lnSpc>
              <a:spcBef>
                <a:spcPts val="600"/>
              </a:spcBef>
              <a:spcAft>
                <a:spcPts val="600"/>
              </a:spcAft>
            </a:pPr>
            <a:r>
              <a:rPr lang="da-DK" b="1" dirty="0"/>
              <a:t>How </a:t>
            </a:r>
            <a:r>
              <a:rPr lang="da-DK" b="1" dirty="0" err="1"/>
              <a:t>we</a:t>
            </a:r>
            <a:r>
              <a:rPr lang="da-DK" b="1" dirty="0"/>
              <a:t> </a:t>
            </a:r>
            <a:r>
              <a:rPr lang="da-DK" b="1" dirty="0" err="1"/>
              <a:t>use</a:t>
            </a:r>
            <a:r>
              <a:rPr lang="da-DK" b="1" dirty="0"/>
              <a:t> </a:t>
            </a:r>
            <a:r>
              <a:rPr lang="da-DK" b="1" dirty="0" err="1"/>
              <a:t>your</a:t>
            </a:r>
            <a:r>
              <a:rPr lang="da-DK" b="1" dirty="0"/>
              <a:t> data in practice!</a:t>
            </a:r>
          </a:p>
        </p:txBody>
      </p:sp>
      <p:sp>
        <p:nvSpPr>
          <p:cNvPr id="119" name="TextBox 118">
            <a:extLst>
              <a:ext uri="{FF2B5EF4-FFF2-40B4-BE49-F238E27FC236}">
                <a16:creationId xmlns:a16="http://schemas.microsoft.com/office/drawing/2014/main" id="{C1D712AA-B53D-41D5-9A99-AD85FCD69400}"/>
              </a:ext>
            </a:extLst>
          </p:cNvPr>
          <p:cNvSpPr txBox="1"/>
          <p:nvPr/>
        </p:nvSpPr>
        <p:spPr>
          <a:xfrm>
            <a:off x="1050865" y="1096120"/>
            <a:ext cx="8093134" cy="688907"/>
          </a:xfrm>
          <a:prstGeom prst="rect">
            <a:avLst/>
          </a:prstGeom>
          <a:noFill/>
        </p:spPr>
        <p:txBody>
          <a:bodyPr wrap="square" lIns="0" tIns="0" rIns="0" bIns="0" rtlCol="0">
            <a:spAutoFit/>
          </a:bodyPr>
          <a:lstStyle/>
          <a:p>
            <a:pPr algn="l">
              <a:lnSpc>
                <a:spcPct val="107000"/>
              </a:lnSpc>
              <a:spcAft>
                <a:spcPts val="600"/>
              </a:spcAft>
            </a:pPr>
            <a:r>
              <a:rPr lang="da-DK" sz="4400" spc="10" dirty="0">
                <a:solidFill>
                  <a:schemeClr val="tx2"/>
                </a:solidFill>
                <a:latin typeface="Novo Apply Sans" panose="020B0503030000000000" pitchFamily="34" charset="0"/>
              </a:rPr>
              <a:t>Nine principles for </a:t>
            </a:r>
            <a:r>
              <a:rPr lang="da-DK" sz="4400" spc="10" dirty="0" err="1">
                <a:solidFill>
                  <a:schemeClr val="tx2"/>
                </a:solidFill>
                <a:latin typeface="Novo Apply Sans" panose="020B0503030000000000" pitchFamily="34" charset="0"/>
              </a:rPr>
              <a:t>societal</a:t>
            </a:r>
            <a:r>
              <a:rPr lang="da-DK" sz="4400" spc="10" dirty="0">
                <a:solidFill>
                  <a:schemeClr val="tx2"/>
                </a:solidFill>
                <a:latin typeface="Novo Apply Sans" panose="020B0503030000000000" pitchFamily="34" charset="0"/>
              </a:rPr>
              <a:t> </a:t>
            </a:r>
            <a:r>
              <a:rPr lang="da-DK" sz="4400" spc="10" dirty="0" err="1">
                <a:solidFill>
                  <a:schemeClr val="tx2"/>
                </a:solidFill>
                <a:latin typeface="Novo Apply Sans" panose="020B0503030000000000" pitchFamily="34" charset="0"/>
              </a:rPr>
              <a:t>impact</a:t>
            </a:r>
            <a:endParaRPr lang="da-DK" sz="4400" spc="10" dirty="0">
              <a:solidFill>
                <a:schemeClr val="tx2"/>
              </a:solidFill>
              <a:latin typeface="Novo Apply Sans" panose="020B0503030000000000" pitchFamily="34" charset="0"/>
            </a:endParaRPr>
          </a:p>
        </p:txBody>
      </p:sp>
      <p:grpSp>
        <p:nvGrpSpPr>
          <p:cNvPr id="18" name="Group 17">
            <a:extLst>
              <a:ext uri="{FF2B5EF4-FFF2-40B4-BE49-F238E27FC236}">
                <a16:creationId xmlns:a16="http://schemas.microsoft.com/office/drawing/2014/main" id="{0360CC4C-8395-4F10-9338-4F1B4D2F6025}"/>
              </a:ext>
            </a:extLst>
          </p:cNvPr>
          <p:cNvGrpSpPr/>
          <p:nvPr/>
        </p:nvGrpSpPr>
        <p:grpSpPr>
          <a:xfrm>
            <a:off x="540544" y="1289657"/>
            <a:ext cx="2997862" cy="7903847"/>
            <a:chOff x="540544" y="1289657"/>
            <a:chExt cx="2997862" cy="7903847"/>
          </a:xfrm>
        </p:grpSpPr>
        <p:grpSp>
          <p:nvGrpSpPr>
            <p:cNvPr id="9" name="Group 8">
              <a:extLst>
                <a:ext uri="{FF2B5EF4-FFF2-40B4-BE49-F238E27FC236}">
                  <a16:creationId xmlns:a16="http://schemas.microsoft.com/office/drawing/2014/main" id="{4286A7D1-1DBB-49EC-9657-D0E7D1FA59FD}"/>
                </a:ext>
              </a:extLst>
            </p:cNvPr>
            <p:cNvGrpSpPr/>
            <p:nvPr/>
          </p:nvGrpSpPr>
          <p:grpSpPr>
            <a:xfrm>
              <a:off x="974637" y="2203549"/>
              <a:ext cx="2448045" cy="749775"/>
              <a:chOff x="974637" y="2203549"/>
              <a:chExt cx="2448045" cy="749775"/>
            </a:xfrm>
          </p:grpSpPr>
          <p:sp>
            <p:nvSpPr>
              <p:cNvPr id="52" name="Rektangel 8">
                <a:extLst>
                  <a:ext uri="{FF2B5EF4-FFF2-40B4-BE49-F238E27FC236}">
                    <a16:creationId xmlns:a16="http://schemas.microsoft.com/office/drawing/2014/main" id="{543F299B-FDDD-464B-9333-654FBAB4B021}"/>
                  </a:ext>
                </a:extLst>
              </p:cNvPr>
              <p:cNvSpPr/>
              <p:nvPr/>
            </p:nvSpPr>
            <p:spPr>
              <a:xfrm>
                <a:off x="974637" y="2214660"/>
                <a:ext cx="1680895"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Fostering</a:t>
                </a:r>
                <a:endParaRPr lang="da-DK" sz="1400" b="1" dirty="0">
                  <a:solidFill>
                    <a:srgbClr val="023572"/>
                  </a:solidFill>
                  <a:latin typeface="Novo Apply Sans" panose="020B0503030000000000" pitchFamily="34" charset="0"/>
                </a:endParaRPr>
              </a:p>
              <a:p>
                <a:r>
                  <a:rPr lang="da-DK" sz="1400" dirty="0">
                    <a:solidFill>
                      <a:srgbClr val="023572"/>
                    </a:solidFill>
                    <a:latin typeface="Novo Apply Sans" panose="020B0503030000000000" pitchFamily="34" charset="0"/>
                  </a:rPr>
                  <a:t>the </a:t>
                </a:r>
                <a:r>
                  <a:rPr lang="da-DK" sz="1400" dirty="0" err="1">
                    <a:solidFill>
                      <a:srgbClr val="023572"/>
                    </a:solidFill>
                    <a:latin typeface="Novo Apply Sans" panose="020B0503030000000000" pitchFamily="34" charset="0"/>
                  </a:rPr>
                  <a:t>development</a:t>
                </a:r>
                <a:r>
                  <a:rPr lang="da-DK" sz="1400" dirty="0">
                    <a:solidFill>
                      <a:srgbClr val="023572"/>
                    </a:solidFill>
                    <a:latin typeface="Novo Apply Sans" panose="020B0503030000000000" pitchFamily="34" charset="0"/>
                  </a:rPr>
                  <a:t> </a:t>
                </a:r>
              </a:p>
              <a:p>
                <a:r>
                  <a:rPr lang="da-DK" sz="1400" dirty="0">
                    <a:solidFill>
                      <a:srgbClr val="023572"/>
                    </a:solidFill>
                    <a:latin typeface="Novo Apply Sans" panose="020B0503030000000000" pitchFamily="34" charset="0"/>
                  </a:rPr>
                  <a:t>of research talent </a:t>
                </a:r>
              </a:p>
            </p:txBody>
          </p:sp>
          <p:pic>
            <p:nvPicPr>
              <p:cNvPr id="53" name="Billede 34">
                <a:extLst>
                  <a:ext uri="{FF2B5EF4-FFF2-40B4-BE49-F238E27FC236}">
                    <a16:creationId xmlns:a16="http://schemas.microsoft.com/office/drawing/2014/main" id="{A007AD4D-10F9-46AD-B7E3-F06E3D7A7CC8}"/>
                  </a:ext>
                </a:extLst>
              </p:cNvPr>
              <p:cNvPicPr>
                <a:picLocks noChangeAspect="1"/>
              </p:cNvPicPr>
              <p:nvPr/>
            </p:nvPicPr>
            <p:blipFill>
              <a:blip r:embed="rId3"/>
              <a:stretch>
                <a:fillRect/>
              </a:stretch>
            </p:blipFill>
            <p:spPr>
              <a:xfrm>
                <a:off x="2774279" y="2203549"/>
                <a:ext cx="648403" cy="730927"/>
              </a:xfrm>
              <a:prstGeom prst="rect">
                <a:avLst/>
              </a:prstGeom>
            </p:spPr>
          </p:pic>
        </p:grpSp>
        <p:sp>
          <p:nvSpPr>
            <p:cNvPr id="58" name="Oval 57">
              <a:extLst>
                <a:ext uri="{FF2B5EF4-FFF2-40B4-BE49-F238E27FC236}">
                  <a16:creationId xmlns:a16="http://schemas.microsoft.com/office/drawing/2014/main" id="{69E80421-56CD-4A48-BC81-F6AFEE40BCEE}"/>
                </a:ext>
              </a:extLst>
            </p:cNvPr>
            <p:cNvSpPr/>
            <p:nvPr/>
          </p:nvSpPr>
          <p:spPr>
            <a:xfrm>
              <a:off x="613282" y="2320557"/>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grpSp>
          <p:nvGrpSpPr>
            <p:cNvPr id="10" name="Group 9">
              <a:extLst>
                <a:ext uri="{FF2B5EF4-FFF2-40B4-BE49-F238E27FC236}">
                  <a16:creationId xmlns:a16="http://schemas.microsoft.com/office/drawing/2014/main" id="{7ECC43C2-9928-4816-A9E8-5CC746A58A24}"/>
                </a:ext>
              </a:extLst>
            </p:cNvPr>
            <p:cNvGrpSpPr/>
            <p:nvPr/>
          </p:nvGrpSpPr>
          <p:grpSpPr>
            <a:xfrm>
              <a:off x="964004" y="3001440"/>
              <a:ext cx="2414610" cy="636614"/>
              <a:chOff x="964004" y="3093965"/>
              <a:chExt cx="2414610" cy="636614"/>
            </a:xfrm>
          </p:grpSpPr>
          <p:sp>
            <p:nvSpPr>
              <p:cNvPr id="59" name="Rektangel 9">
                <a:extLst>
                  <a:ext uri="{FF2B5EF4-FFF2-40B4-BE49-F238E27FC236}">
                    <a16:creationId xmlns:a16="http://schemas.microsoft.com/office/drawing/2014/main" id="{CDB282BE-6AA0-48A4-96E4-136420732451}"/>
                  </a:ext>
                </a:extLst>
              </p:cNvPr>
              <p:cNvSpPr/>
              <p:nvPr/>
            </p:nvSpPr>
            <p:spPr>
              <a:xfrm>
                <a:off x="964004" y="3093965"/>
                <a:ext cx="1539381" cy="523220"/>
              </a:xfrm>
              <a:prstGeom prst="rect">
                <a:avLst/>
              </a:prstGeom>
            </p:spPr>
            <p:txBody>
              <a:bodyPr wrap="square">
                <a:spAutoFit/>
              </a:bodyPr>
              <a:lstStyle/>
              <a:p>
                <a:r>
                  <a:rPr lang="da-DK" sz="1400" b="1" dirty="0">
                    <a:solidFill>
                      <a:srgbClr val="023572"/>
                    </a:solidFill>
                    <a:latin typeface="Novo Apply Sans" panose="020B0503030000000000" pitchFamily="34" charset="0"/>
                  </a:rPr>
                  <a:t>Investing </a:t>
                </a:r>
              </a:p>
              <a:p>
                <a:r>
                  <a:rPr lang="da-DK" sz="1400" dirty="0">
                    <a:solidFill>
                      <a:srgbClr val="023572"/>
                    </a:solidFill>
                    <a:latin typeface="Novo Apply Sans" panose="020B0503030000000000" pitchFamily="34" charset="0"/>
                  </a:rPr>
                  <a:t>in </a:t>
                </a:r>
                <a:r>
                  <a:rPr lang="da-DK" sz="1400" dirty="0" err="1">
                    <a:solidFill>
                      <a:srgbClr val="023572"/>
                    </a:solidFill>
                    <a:latin typeface="Novo Apply Sans" panose="020B0503030000000000" pitchFamily="34" charset="0"/>
                  </a:rPr>
                  <a:t>infrastructure</a:t>
                </a:r>
                <a:endParaRPr lang="da-DK" sz="1400" dirty="0">
                  <a:solidFill>
                    <a:srgbClr val="023572"/>
                  </a:solidFill>
                  <a:latin typeface="Novo Apply Sans" panose="020B0503030000000000" pitchFamily="34" charset="0"/>
                </a:endParaRPr>
              </a:p>
            </p:txBody>
          </p:sp>
          <p:pic>
            <p:nvPicPr>
              <p:cNvPr id="60" name="Billede 35">
                <a:extLst>
                  <a:ext uri="{FF2B5EF4-FFF2-40B4-BE49-F238E27FC236}">
                    <a16:creationId xmlns:a16="http://schemas.microsoft.com/office/drawing/2014/main" id="{008249FB-EAFF-4597-AE91-554E9C99851F}"/>
                  </a:ext>
                </a:extLst>
              </p:cNvPr>
              <p:cNvPicPr>
                <a:picLocks noChangeAspect="1"/>
              </p:cNvPicPr>
              <p:nvPr/>
            </p:nvPicPr>
            <p:blipFill>
              <a:blip r:embed="rId4"/>
              <a:stretch>
                <a:fillRect/>
              </a:stretch>
            </p:blipFill>
            <p:spPr>
              <a:xfrm>
                <a:off x="2812028" y="3093965"/>
                <a:ext cx="566586" cy="636614"/>
              </a:xfrm>
              <a:prstGeom prst="rect">
                <a:avLst/>
              </a:prstGeom>
            </p:spPr>
          </p:pic>
        </p:grpSp>
        <p:sp>
          <p:nvSpPr>
            <p:cNvPr id="61" name="Oval 60">
              <a:extLst>
                <a:ext uri="{FF2B5EF4-FFF2-40B4-BE49-F238E27FC236}">
                  <a16:creationId xmlns:a16="http://schemas.microsoft.com/office/drawing/2014/main" id="{7449E7CE-B67D-466A-A867-82A4DCDF6832}"/>
                </a:ext>
              </a:extLst>
            </p:cNvPr>
            <p:cNvSpPr/>
            <p:nvPr/>
          </p:nvSpPr>
          <p:spPr>
            <a:xfrm>
              <a:off x="613282" y="3088682"/>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grpSp>
          <p:nvGrpSpPr>
            <p:cNvPr id="11" name="Group 10">
              <a:extLst>
                <a:ext uri="{FF2B5EF4-FFF2-40B4-BE49-F238E27FC236}">
                  <a16:creationId xmlns:a16="http://schemas.microsoft.com/office/drawing/2014/main" id="{B4A89E3C-6609-464B-AACB-DE4A70A72EC1}"/>
                </a:ext>
              </a:extLst>
            </p:cNvPr>
            <p:cNvGrpSpPr/>
            <p:nvPr/>
          </p:nvGrpSpPr>
          <p:grpSpPr>
            <a:xfrm>
              <a:off x="974637" y="3686170"/>
              <a:ext cx="2417556" cy="738664"/>
              <a:chOff x="974637" y="3784453"/>
              <a:chExt cx="2417556" cy="738664"/>
            </a:xfrm>
          </p:grpSpPr>
          <p:sp>
            <p:nvSpPr>
              <p:cNvPr id="64" name="Rektangel 10">
                <a:extLst>
                  <a:ext uri="{FF2B5EF4-FFF2-40B4-BE49-F238E27FC236}">
                    <a16:creationId xmlns:a16="http://schemas.microsoft.com/office/drawing/2014/main" id="{47A70729-B245-41A6-B9FE-E77832C7A6CE}"/>
                  </a:ext>
                </a:extLst>
              </p:cNvPr>
              <p:cNvSpPr/>
              <p:nvPr/>
            </p:nvSpPr>
            <p:spPr>
              <a:xfrm>
                <a:off x="974637" y="3784453"/>
                <a:ext cx="2079522"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Supporting</a:t>
                </a:r>
                <a:r>
                  <a:rPr lang="da-DK" sz="1400" dirty="0">
                    <a:solidFill>
                      <a:srgbClr val="023572"/>
                    </a:solidFill>
                    <a:latin typeface="Novo Apply Sans" panose="020B0503030000000000" pitchFamily="34" charset="0"/>
                  </a:rPr>
                  <a:t> </a:t>
                </a:r>
              </a:p>
              <a:p>
                <a:r>
                  <a:rPr lang="da-DK" sz="1400" dirty="0">
                    <a:solidFill>
                      <a:srgbClr val="023572"/>
                    </a:solidFill>
                    <a:latin typeface="Novo Apply Sans" panose="020B0503030000000000" pitchFamily="34" charset="0"/>
                  </a:rPr>
                  <a:t>research </a:t>
                </a:r>
              </a:p>
              <a:p>
                <a:r>
                  <a:rPr lang="da-DK" sz="1400" dirty="0" err="1">
                    <a:solidFill>
                      <a:srgbClr val="023572"/>
                    </a:solidFill>
                    <a:latin typeface="Novo Apply Sans" panose="020B0503030000000000" pitchFamily="34" charset="0"/>
                  </a:rPr>
                  <a:t>collaboration</a:t>
                </a:r>
                <a:endParaRPr lang="da-DK" sz="1400" dirty="0">
                  <a:solidFill>
                    <a:srgbClr val="023572"/>
                  </a:solidFill>
                  <a:latin typeface="Novo Apply Sans" panose="020B0503030000000000" pitchFamily="34" charset="0"/>
                </a:endParaRPr>
              </a:p>
            </p:txBody>
          </p:sp>
          <p:pic>
            <p:nvPicPr>
              <p:cNvPr id="69" name="Billede 37">
                <a:extLst>
                  <a:ext uri="{FF2B5EF4-FFF2-40B4-BE49-F238E27FC236}">
                    <a16:creationId xmlns:a16="http://schemas.microsoft.com/office/drawing/2014/main" id="{C94D6B40-1AB9-472F-A1AF-2955624E242D}"/>
                  </a:ext>
                </a:extLst>
              </p:cNvPr>
              <p:cNvPicPr>
                <a:picLocks noChangeAspect="1"/>
              </p:cNvPicPr>
              <p:nvPr/>
            </p:nvPicPr>
            <p:blipFill>
              <a:blip r:embed="rId5"/>
              <a:stretch>
                <a:fillRect/>
              </a:stretch>
            </p:blipFill>
            <p:spPr>
              <a:xfrm>
                <a:off x="2800397" y="3837847"/>
                <a:ext cx="591796" cy="591796"/>
              </a:xfrm>
              <a:prstGeom prst="rect">
                <a:avLst/>
              </a:prstGeom>
            </p:spPr>
          </p:pic>
        </p:grpSp>
        <p:sp>
          <p:nvSpPr>
            <p:cNvPr id="74" name="Oval 73">
              <a:extLst>
                <a:ext uri="{FF2B5EF4-FFF2-40B4-BE49-F238E27FC236}">
                  <a16:creationId xmlns:a16="http://schemas.microsoft.com/office/drawing/2014/main" id="{C1EB8D70-B793-443F-9A8F-9BF140351542}"/>
                </a:ext>
              </a:extLst>
            </p:cNvPr>
            <p:cNvSpPr/>
            <p:nvPr/>
          </p:nvSpPr>
          <p:spPr>
            <a:xfrm>
              <a:off x="613282" y="3780607"/>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sp>
          <p:nvSpPr>
            <p:cNvPr id="75" name="Oval 74">
              <a:extLst>
                <a:ext uri="{FF2B5EF4-FFF2-40B4-BE49-F238E27FC236}">
                  <a16:creationId xmlns:a16="http://schemas.microsoft.com/office/drawing/2014/main" id="{E9A790B5-BFA5-4487-B18A-B67EB783130E}"/>
                </a:ext>
              </a:extLst>
            </p:cNvPr>
            <p:cNvSpPr/>
            <p:nvPr/>
          </p:nvSpPr>
          <p:spPr>
            <a:xfrm>
              <a:off x="613282" y="4612232"/>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sp>
          <p:nvSpPr>
            <p:cNvPr id="76" name="Oval 75">
              <a:extLst>
                <a:ext uri="{FF2B5EF4-FFF2-40B4-BE49-F238E27FC236}">
                  <a16:creationId xmlns:a16="http://schemas.microsoft.com/office/drawing/2014/main" id="{ED7912B7-1191-48DA-AD30-67950D15A797}"/>
                </a:ext>
              </a:extLst>
            </p:cNvPr>
            <p:cNvSpPr/>
            <p:nvPr/>
          </p:nvSpPr>
          <p:spPr>
            <a:xfrm>
              <a:off x="613282" y="5380357"/>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sp>
          <p:nvSpPr>
            <p:cNvPr id="77" name="Oval 76">
              <a:extLst>
                <a:ext uri="{FF2B5EF4-FFF2-40B4-BE49-F238E27FC236}">
                  <a16:creationId xmlns:a16="http://schemas.microsoft.com/office/drawing/2014/main" id="{0C6E0264-DBE7-4294-B6DA-5E7826C30F96}"/>
                </a:ext>
              </a:extLst>
            </p:cNvPr>
            <p:cNvSpPr/>
            <p:nvPr/>
          </p:nvSpPr>
          <p:spPr>
            <a:xfrm>
              <a:off x="613282" y="6967407"/>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sp>
          <p:nvSpPr>
            <p:cNvPr id="78" name="Oval 77">
              <a:extLst>
                <a:ext uri="{FF2B5EF4-FFF2-40B4-BE49-F238E27FC236}">
                  <a16:creationId xmlns:a16="http://schemas.microsoft.com/office/drawing/2014/main" id="{FFF54E99-ABDE-4319-A7DD-68C6C6C5E843}"/>
                </a:ext>
              </a:extLst>
            </p:cNvPr>
            <p:cNvSpPr/>
            <p:nvPr/>
          </p:nvSpPr>
          <p:spPr>
            <a:xfrm>
              <a:off x="613282" y="6173882"/>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sp>
          <p:nvSpPr>
            <p:cNvPr id="84" name="Oval 83">
              <a:extLst>
                <a:ext uri="{FF2B5EF4-FFF2-40B4-BE49-F238E27FC236}">
                  <a16:creationId xmlns:a16="http://schemas.microsoft.com/office/drawing/2014/main" id="{2718ECA8-B64E-4A52-9288-A91FFD540BC9}"/>
                </a:ext>
              </a:extLst>
            </p:cNvPr>
            <p:cNvSpPr/>
            <p:nvPr/>
          </p:nvSpPr>
          <p:spPr>
            <a:xfrm>
              <a:off x="613282" y="7748232"/>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sp>
          <p:nvSpPr>
            <p:cNvPr id="94" name="Oval 93">
              <a:extLst>
                <a:ext uri="{FF2B5EF4-FFF2-40B4-BE49-F238E27FC236}">
                  <a16:creationId xmlns:a16="http://schemas.microsoft.com/office/drawing/2014/main" id="{C9D2311A-0B3E-442D-A53B-D38E4054200E}"/>
                </a:ext>
              </a:extLst>
            </p:cNvPr>
            <p:cNvSpPr/>
            <p:nvPr/>
          </p:nvSpPr>
          <p:spPr>
            <a:xfrm>
              <a:off x="613282" y="8541760"/>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a:p>
          </p:txBody>
        </p:sp>
        <p:grpSp>
          <p:nvGrpSpPr>
            <p:cNvPr id="17" name="Group 16">
              <a:extLst>
                <a:ext uri="{FF2B5EF4-FFF2-40B4-BE49-F238E27FC236}">
                  <a16:creationId xmlns:a16="http://schemas.microsoft.com/office/drawing/2014/main" id="{5701B210-D058-4C14-B071-9E92E10E3784}"/>
                </a:ext>
              </a:extLst>
            </p:cNvPr>
            <p:cNvGrpSpPr/>
            <p:nvPr/>
          </p:nvGrpSpPr>
          <p:grpSpPr>
            <a:xfrm>
              <a:off x="974637" y="8454840"/>
              <a:ext cx="2539080" cy="738664"/>
              <a:chOff x="974637" y="8454840"/>
              <a:chExt cx="2539080" cy="738664"/>
            </a:xfrm>
          </p:grpSpPr>
          <p:sp>
            <p:nvSpPr>
              <p:cNvPr id="106" name="Rektangel 16">
                <a:extLst>
                  <a:ext uri="{FF2B5EF4-FFF2-40B4-BE49-F238E27FC236}">
                    <a16:creationId xmlns:a16="http://schemas.microsoft.com/office/drawing/2014/main" id="{B9253214-BA99-42C0-BE36-755BFFD9C30E}"/>
                  </a:ext>
                </a:extLst>
              </p:cNvPr>
              <p:cNvSpPr/>
              <p:nvPr/>
            </p:nvSpPr>
            <p:spPr>
              <a:xfrm>
                <a:off x="974637" y="8454840"/>
                <a:ext cx="2079522"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Empowering</a:t>
                </a:r>
                <a:r>
                  <a:rPr lang="da-DK" sz="1400" dirty="0">
                    <a:solidFill>
                      <a:srgbClr val="023572"/>
                    </a:solidFill>
                    <a:latin typeface="Novo Apply Sans" panose="020B0503030000000000" pitchFamily="34" charset="0"/>
                  </a:rPr>
                  <a:t> </a:t>
                </a:r>
              </a:p>
              <a:p>
                <a:r>
                  <a:rPr lang="da-DK" sz="1400" dirty="0">
                    <a:solidFill>
                      <a:srgbClr val="023572"/>
                    </a:solidFill>
                    <a:latin typeface="Novo Apply Sans" panose="020B0503030000000000" pitchFamily="34" charset="0"/>
                  </a:rPr>
                  <a:t>vulnerable </a:t>
                </a:r>
              </a:p>
              <a:p>
                <a:r>
                  <a:rPr lang="da-DK" sz="1400" dirty="0" err="1">
                    <a:solidFill>
                      <a:srgbClr val="023572"/>
                    </a:solidFill>
                    <a:latin typeface="Novo Apply Sans" panose="020B0503030000000000" pitchFamily="34" charset="0"/>
                  </a:rPr>
                  <a:t>groups</a:t>
                </a:r>
                <a:r>
                  <a:rPr lang="da-DK" sz="1400" dirty="0">
                    <a:solidFill>
                      <a:srgbClr val="023572"/>
                    </a:solidFill>
                    <a:latin typeface="Novo Apply Sans" panose="020B0503030000000000" pitchFamily="34" charset="0"/>
                  </a:rPr>
                  <a:t> in society</a:t>
                </a:r>
              </a:p>
            </p:txBody>
          </p:sp>
          <p:pic>
            <p:nvPicPr>
              <p:cNvPr id="107" name="Billede 43">
                <a:extLst>
                  <a:ext uri="{FF2B5EF4-FFF2-40B4-BE49-F238E27FC236}">
                    <a16:creationId xmlns:a16="http://schemas.microsoft.com/office/drawing/2014/main" id="{D3BEF000-B69F-48DE-9A72-722ADB4E39E7}"/>
                  </a:ext>
                </a:extLst>
              </p:cNvPr>
              <p:cNvPicPr>
                <a:picLocks noChangeAspect="1"/>
              </p:cNvPicPr>
              <p:nvPr/>
            </p:nvPicPr>
            <p:blipFill>
              <a:blip r:embed="rId6"/>
              <a:stretch>
                <a:fillRect/>
              </a:stretch>
            </p:blipFill>
            <p:spPr>
              <a:xfrm>
                <a:off x="2696305" y="8464671"/>
                <a:ext cx="817412" cy="679903"/>
              </a:xfrm>
              <a:prstGeom prst="rect">
                <a:avLst/>
              </a:prstGeom>
            </p:spPr>
          </p:pic>
        </p:grpSp>
        <p:grpSp>
          <p:nvGrpSpPr>
            <p:cNvPr id="12" name="Group 11">
              <a:extLst>
                <a:ext uri="{FF2B5EF4-FFF2-40B4-BE49-F238E27FC236}">
                  <a16:creationId xmlns:a16="http://schemas.microsoft.com/office/drawing/2014/main" id="{F6C4F12D-45CE-4AFB-9BF9-00ECD309B278}"/>
                </a:ext>
              </a:extLst>
            </p:cNvPr>
            <p:cNvGrpSpPr/>
            <p:nvPr/>
          </p:nvGrpSpPr>
          <p:grpSpPr>
            <a:xfrm>
              <a:off x="974637" y="4472950"/>
              <a:ext cx="2432094" cy="774198"/>
              <a:chOff x="974637" y="4524166"/>
              <a:chExt cx="2432094" cy="774198"/>
            </a:xfrm>
          </p:grpSpPr>
          <p:sp>
            <p:nvSpPr>
              <p:cNvPr id="108" name="Rektangel 11">
                <a:extLst>
                  <a:ext uri="{FF2B5EF4-FFF2-40B4-BE49-F238E27FC236}">
                    <a16:creationId xmlns:a16="http://schemas.microsoft.com/office/drawing/2014/main" id="{1A251234-D452-4E65-AD43-971F2E3C81BE}"/>
                  </a:ext>
                </a:extLst>
              </p:cNvPr>
              <p:cNvSpPr/>
              <p:nvPr/>
            </p:nvSpPr>
            <p:spPr>
              <a:xfrm>
                <a:off x="974637" y="4559700"/>
                <a:ext cx="2079522"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Promoting</a:t>
                </a:r>
                <a:r>
                  <a:rPr lang="da-DK" sz="1400" dirty="0">
                    <a:solidFill>
                      <a:srgbClr val="023572"/>
                    </a:solidFill>
                    <a:latin typeface="Novo Apply Sans" panose="020B0503030000000000" pitchFamily="34" charset="0"/>
                  </a:rPr>
                  <a:t> </a:t>
                </a:r>
              </a:p>
              <a:p>
                <a:r>
                  <a:rPr lang="da-DK" sz="1400" dirty="0">
                    <a:solidFill>
                      <a:srgbClr val="023572"/>
                    </a:solidFill>
                    <a:latin typeface="Novo Apply Sans" panose="020B0503030000000000" pitchFamily="34" charset="0"/>
                  </a:rPr>
                  <a:t>excellent </a:t>
                </a:r>
              </a:p>
              <a:p>
                <a:r>
                  <a:rPr lang="da-DK" sz="1400" dirty="0">
                    <a:solidFill>
                      <a:srgbClr val="023572"/>
                    </a:solidFill>
                    <a:latin typeface="Novo Apply Sans" panose="020B0503030000000000" pitchFamily="34" charset="0"/>
                  </a:rPr>
                  <a:t>research</a:t>
                </a:r>
              </a:p>
            </p:txBody>
          </p:sp>
          <p:pic>
            <p:nvPicPr>
              <p:cNvPr id="109" name="Billede 38">
                <a:extLst>
                  <a:ext uri="{FF2B5EF4-FFF2-40B4-BE49-F238E27FC236}">
                    <a16:creationId xmlns:a16="http://schemas.microsoft.com/office/drawing/2014/main" id="{37221618-6FDF-4BB5-B38C-EDFFB5A16DD2}"/>
                  </a:ext>
                </a:extLst>
              </p:cNvPr>
              <p:cNvPicPr>
                <a:picLocks noChangeAspect="1"/>
              </p:cNvPicPr>
              <p:nvPr/>
            </p:nvPicPr>
            <p:blipFill>
              <a:blip r:embed="rId7"/>
              <a:stretch>
                <a:fillRect/>
              </a:stretch>
            </p:blipFill>
            <p:spPr>
              <a:xfrm>
                <a:off x="2787942" y="4524166"/>
                <a:ext cx="618789" cy="702821"/>
              </a:xfrm>
              <a:prstGeom prst="rect">
                <a:avLst/>
              </a:prstGeom>
            </p:spPr>
          </p:pic>
        </p:grpSp>
        <p:grpSp>
          <p:nvGrpSpPr>
            <p:cNvPr id="13" name="Group 12">
              <a:extLst>
                <a:ext uri="{FF2B5EF4-FFF2-40B4-BE49-F238E27FC236}">
                  <a16:creationId xmlns:a16="http://schemas.microsoft.com/office/drawing/2014/main" id="{2A195AED-4CE7-4A7D-9DAE-5208B4D54E25}"/>
                </a:ext>
              </a:extLst>
            </p:cNvPr>
            <p:cNvGrpSpPr/>
            <p:nvPr/>
          </p:nvGrpSpPr>
          <p:grpSpPr>
            <a:xfrm>
              <a:off x="974637" y="5295264"/>
              <a:ext cx="2456784" cy="738664"/>
              <a:chOff x="974637" y="5300983"/>
              <a:chExt cx="2456784" cy="738664"/>
            </a:xfrm>
          </p:grpSpPr>
          <p:sp>
            <p:nvSpPr>
              <p:cNvPr id="110" name="Rektangel 12">
                <a:extLst>
                  <a:ext uri="{FF2B5EF4-FFF2-40B4-BE49-F238E27FC236}">
                    <a16:creationId xmlns:a16="http://schemas.microsoft.com/office/drawing/2014/main" id="{D6C592CB-F4C2-4D36-A854-9A092E57DFF5}"/>
                  </a:ext>
                </a:extLst>
              </p:cNvPr>
              <p:cNvSpPr/>
              <p:nvPr/>
            </p:nvSpPr>
            <p:spPr>
              <a:xfrm>
                <a:off x="974637" y="5300983"/>
                <a:ext cx="1680895"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Developing</a:t>
                </a:r>
                <a:endParaRPr lang="da-DK" sz="1400" b="1" dirty="0">
                  <a:solidFill>
                    <a:srgbClr val="023572"/>
                  </a:solidFill>
                  <a:latin typeface="Novo Apply Sans" panose="020B0503030000000000" pitchFamily="34" charset="0"/>
                </a:endParaRPr>
              </a:p>
              <a:p>
                <a:r>
                  <a:rPr lang="da-DK" sz="1400" dirty="0">
                    <a:solidFill>
                      <a:srgbClr val="023572"/>
                    </a:solidFill>
                    <a:latin typeface="Novo Apply Sans" panose="020B0503030000000000" pitchFamily="34" charset="0"/>
                  </a:rPr>
                  <a:t>innovative products and solutions</a:t>
                </a:r>
              </a:p>
            </p:txBody>
          </p:sp>
          <p:pic>
            <p:nvPicPr>
              <p:cNvPr id="111" name="Billede 39">
                <a:extLst>
                  <a:ext uri="{FF2B5EF4-FFF2-40B4-BE49-F238E27FC236}">
                    <a16:creationId xmlns:a16="http://schemas.microsoft.com/office/drawing/2014/main" id="{88066944-5594-4107-AD56-371A3BBAA30F}"/>
                  </a:ext>
                </a:extLst>
              </p:cNvPr>
              <p:cNvPicPr>
                <a:picLocks noChangeAspect="1"/>
              </p:cNvPicPr>
              <p:nvPr/>
            </p:nvPicPr>
            <p:blipFill>
              <a:blip r:embed="rId8"/>
              <a:stretch>
                <a:fillRect/>
              </a:stretch>
            </p:blipFill>
            <p:spPr>
              <a:xfrm>
                <a:off x="2766797" y="5317388"/>
                <a:ext cx="664624" cy="679903"/>
              </a:xfrm>
              <a:prstGeom prst="rect">
                <a:avLst/>
              </a:prstGeom>
            </p:spPr>
          </p:pic>
        </p:grpSp>
        <p:grpSp>
          <p:nvGrpSpPr>
            <p:cNvPr id="14" name="Group 13">
              <a:extLst>
                <a:ext uri="{FF2B5EF4-FFF2-40B4-BE49-F238E27FC236}">
                  <a16:creationId xmlns:a16="http://schemas.microsoft.com/office/drawing/2014/main" id="{15580E0C-AC24-49B2-8405-F90821B22CC9}"/>
                </a:ext>
              </a:extLst>
            </p:cNvPr>
            <p:cNvGrpSpPr/>
            <p:nvPr/>
          </p:nvGrpSpPr>
          <p:grpSpPr>
            <a:xfrm>
              <a:off x="974637" y="6082044"/>
              <a:ext cx="2456784" cy="751123"/>
              <a:chOff x="974637" y="6052898"/>
              <a:chExt cx="2456784" cy="751123"/>
            </a:xfrm>
          </p:grpSpPr>
          <p:sp>
            <p:nvSpPr>
              <p:cNvPr id="112" name="Rektangel 13">
                <a:extLst>
                  <a:ext uri="{FF2B5EF4-FFF2-40B4-BE49-F238E27FC236}">
                    <a16:creationId xmlns:a16="http://schemas.microsoft.com/office/drawing/2014/main" id="{12222543-4729-44FC-8605-ACFBE9418BE3}"/>
                  </a:ext>
                </a:extLst>
              </p:cNvPr>
              <p:cNvSpPr/>
              <p:nvPr/>
            </p:nvSpPr>
            <p:spPr>
              <a:xfrm>
                <a:off x="974637" y="6052898"/>
                <a:ext cx="2079522"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Creating</a:t>
                </a:r>
                <a:r>
                  <a:rPr lang="da-DK" sz="1400" dirty="0">
                    <a:solidFill>
                      <a:srgbClr val="023572"/>
                    </a:solidFill>
                    <a:latin typeface="Novo Apply Sans" panose="020B0503030000000000" pitchFamily="34" charset="0"/>
                  </a:rPr>
                  <a:t> </a:t>
                </a:r>
              </a:p>
              <a:p>
                <a:r>
                  <a:rPr lang="da-DK" sz="1400" dirty="0">
                    <a:solidFill>
                      <a:srgbClr val="023572"/>
                    </a:solidFill>
                    <a:latin typeface="Novo Apply Sans" panose="020B0503030000000000" pitchFamily="34" charset="0"/>
                  </a:rPr>
                  <a:t>jobs and </a:t>
                </a:r>
              </a:p>
              <a:p>
                <a:r>
                  <a:rPr lang="da-DK" sz="1400" dirty="0" err="1">
                    <a:solidFill>
                      <a:srgbClr val="023572"/>
                    </a:solidFill>
                    <a:latin typeface="Novo Apply Sans" panose="020B0503030000000000" pitchFamily="34" charset="0"/>
                  </a:rPr>
                  <a:t>growth</a:t>
                </a:r>
                <a:endParaRPr lang="da-DK" sz="1400" dirty="0">
                  <a:solidFill>
                    <a:srgbClr val="023572"/>
                  </a:solidFill>
                  <a:latin typeface="Novo Apply Sans" panose="020B0503030000000000" pitchFamily="34" charset="0"/>
                </a:endParaRPr>
              </a:p>
            </p:txBody>
          </p:sp>
          <p:pic>
            <p:nvPicPr>
              <p:cNvPr id="113" name="Billede 40">
                <a:extLst>
                  <a:ext uri="{FF2B5EF4-FFF2-40B4-BE49-F238E27FC236}">
                    <a16:creationId xmlns:a16="http://schemas.microsoft.com/office/drawing/2014/main" id="{1AE39BC8-83E3-4379-BAF5-52B7863630F4}"/>
                  </a:ext>
                </a:extLst>
              </p:cNvPr>
              <p:cNvPicPr>
                <a:picLocks noChangeAspect="1"/>
              </p:cNvPicPr>
              <p:nvPr/>
            </p:nvPicPr>
            <p:blipFill>
              <a:blip r:embed="rId9"/>
              <a:stretch>
                <a:fillRect/>
              </a:stretch>
            </p:blipFill>
            <p:spPr>
              <a:xfrm>
                <a:off x="2766796" y="6085921"/>
                <a:ext cx="664625" cy="718100"/>
              </a:xfrm>
              <a:prstGeom prst="rect">
                <a:avLst/>
              </a:prstGeom>
            </p:spPr>
          </p:pic>
        </p:grpSp>
        <p:grpSp>
          <p:nvGrpSpPr>
            <p:cNvPr id="15" name="Group 14">
              <a:extLst>
                <a:ext uri="{FF2B5EF4-FFF2-40B4-BE49-F238E27FC236}">
                  <a16:creationId xmlns:a16="http://schemas.microsoft.com/office/drawing/2014/main" id="{D35E2E11-B029-419D-9D91-57C8F1AEC0F9}"/>
                </a:ext>
              </a:extLst>
            </p:cNvPr>
            <p:cNvGrpSpPr/>
            <p:nvPr/>
          </p:nvGrpSpPr>
          <p:grpSpPr>
            <a:xfrm>
              <a:off x="974637" y="6881283"/>
              <a:ext cx="2451709" cy="738664"/>
              <a:chOff x="974637" y="6790046"/>
              <a:chExt cx="2451709" cy="738664"/>
            </a:xfrm>
          </p:grpSpPr>
          <p:sp>
            <p:nvSpPr>
              <p:cNvPr id="114" name="Rektangel 14">
                <a:extLst>
                  <a:ext uri="{FF2B5EF4-FFF2-40B4-BE49-F238E27FC236}">
                    <a16:creationId xmlns:a16="http://schemas.microsoft.com/office/drawing/2014/main" id="{DE8BEF54-3C47-4A5F-9376-F25847404F6A}"/>
                  </a:ext>
                </a:extLst>
              </p:cNvPr>
              <p:cNvSpPr/>
              <p:nvPr/>
            </p:nvSpPr>
            <p:spPr>
              <a:xfrm>
                <a:off x="974637" y="6790046"/>
                <a:ext cx="2079522"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Developing</a:t>
                </a:r>
                <a:endParaRPr lang="da-DK" sz="1400" b="1" dirty="0">
                  <a:solidFill>
                    <a:srgbClr val="023572"/>
                  </a:solidFill>
                  <a:latin typeface="Novo Apply Sans" panose="020B0503030000000000" pitchFamily="34" charset="0"/>
                </a:endParaRPr>
              </a:p>
              <a:p>
                <a:r>
                  <a:rPr lang="da-DK" sz="1400" dirty="0" err="1">
                    <a:solidFill>
                      <a:srgbClr val="023572"/>
                    </a:solidFill>
                    <a:latin typeface="Novo Apply Sans" panose="020B0503030000000000" pitchFamily="34" charset="0"/>
                  </a:rPr>
                  <a:t>healthcare</a:t>
                </a:r>
                <a:r>
                  <a:rPr lang="da-DK" sz="1400" dirty="0">
                    <a:solidFill>
                      <a:srgbClr val="023572"/>
                    </a:solidFill>
                    <a:latin typeface="Novo Apply Sans" panose="020B0503030000000000" pitchFamily="34" charset="0"/>
                  </a:rPr>
                  <a:t> and </a:t>
                </a:r>
              </a:p>
              <a:p>
                <a:r>
                  <a:rPr lang="da-DK" sz="1400" dirty="0">
                    <a:solidFill>
                      <a:srgbClr val="023572"/>
                    </a:solidFill>
                    <a:latin typeface="Novo Apply Sans" panose="020B0503030000000000" pitchFamily="34" charset="0"/>
                  </a:rPr>
                  <a:t>new </a:t>
                </a:r>
                <a:r>
                  <a:rPr lang="da-DK" sz="1400" dirty="0" err="1">
                    <a:solidFill>
                      <a:srgbClr val="023572"/>
                    </a:solidFill>
                    <a:latin typeface="Novo Apply Sans" panose="020B0503030000000000" pitchFamily="34" charset="0"/>
                  </a:rPr>
                  <a:t>medicine</a:t>
                </a:r>
                <a:endParaRPr lang="da-DK" sz="1400" dirty="0">
                  <a:solidFill>
                    <a:srgbClr val="023572"/>
                  </a:solidFill>
                  <a:latin typeface="Novo Apply Sans" panose="020B0503030000000000" pitchFamily="34" charset="0"/>
                </a:endParaRPr>
              </a:p>
            </p:txBody>
          </p:sp>
          <p:pic>
            <p:nvPicPr>
              <p:cNvPr id="115" name="Billede 41">
                <a:extLst>
                  <a:ext uri="{FF2B5EF4-FFF2-40B4-BE49-F238E27FC236}">
                    <a16:creationId xmlns:a16="http://schemas.microsoft.com/office/drawing/2014/main" id="{BD800479-CA3C-48C5-9951-71FF71505900}"/>
                  </a:ext>
                </a:extLst>
              </p:cNvPr>
              <p:cNvPicPr>
                <a:picLocks noChangeAspect="1"/>
              </p:cNvPicPr>
              <p:nvPr/>
            </p:nvPicPr>
            <p:blipFill>
              <a:blip r:embed="rId10"/>
              <a:stretch>
                <a:fillRect/>
              </a:stretch>
            </p:blipFill>
            <p:spPr>
              <a:xfrm>
                <a:off x="2771144" y="6870202"/>
                <a:ext cx="655202" cy="634067"/>
              </a:xfrm>
              <a:prstGeom prst="rect">
                <a:avLst/>
              </a:prstGeom>
            </p:spPr>
          </p:pic>
        </p:grpSp>
        <p:grpSp>
          <p:nvGrpSpPr>
            <p:cNvPr id="16" name="Group 15">
              <a:extLst>
                <a:ext uri="{FF2B5EF4-FFF2-40B4-BE49-F238E27FC236}">
                  <a16:creationId xmlns:a16="http://schemas.microsoft.com/office/drawing/2014/main" id="{65E80E6F-A5E8-48FE-A8E3-490A0D06B5DE}"/>
                </a:ext>
              </a:extLst>
            </p:cNvPr>
            <p:cNvGrpSpPr/>
            <p:nvPr/>
          </p:nvGrpSpPr>
          <p:grpSpPr>
            <a:xfrm>
              <a:off x="974637" y="7668063"/>
              <a:ext cx="2563769" cy="738664"/>
              <a:chOff x="974637" y="7582129"/>
              <a:chExt cx="2563769" cy="738664"/>
            </a:xfrm>
          </p:grpSpPr>
          <p:sp>
            <p:nvSpPr>
              <p:cNvPr id="116" name="Rektangel 15">
                <a:extLst>
                  <a:ext uri="{FF2B5EF4-FFF2-40B4-BE49-F238E27FC236}">
                    <a16:creationId xmlns:a16="http://schemas.microsoft.com/office/drawing/2014/main" id="{856F7299-6C32-4A13-805B-E1F2C6E04D13}"/>
                  </a:ext>
                </a:extLst>
              </p:cNvPr>
              <p:cNvSpPr/>
              <p:nvPr/>
            </p:nvSpPr>
            <p:spPr>
              <a:xfrm>
                <a:off x="974637" y="7582129"/>
                <a:ext cx="2079522" cy="738664"/>
              </a:xfrm>
              <a:prstGeom prst="rect">
                <a:avLst/>
              </a:prstGeom>
            </p:spPr>
            <p:txBody>
              <a:bodyPr wrap="square">
                <a:spAutoFit/>
              </a:bodyPr>
              <a:lstStyle/>
              <a:p>
                <a:r>
                  <a:rPr lang="da-DK" sz="1400" b="1" dirty="0" err="1">
                    <a:solidFill>
                      <a:srgbClr val="023572"/>
                    </a:solidFill>
                    <a:latin typeface="Novo Apply Sans" panose="020B0503030000000000" pitchFamily="34" charset="0"/>
                  </a:rPr>
                  <a:t>Developing</a:t>
                </a:r>
                <a:r>
                  <a:rPr lang="da-DK" sz="1400" dirty="0">
                    <a:solidFill>
                      <a:srgbClr val="023572"/>
                    </a:solidFill>
                    <a:latin typeface="Novo Apply Sans" panose="020B0503030000000000" pitchFamily="34" charset="0"/>
                  </a:rPr>
                  <a:t> </a:t>
                </a:r>
              </a:p>
              <a:p>
                <a:r>
                  <a:rPr lang="da-DK" sz="1400" dirty="0" err="1">
                    <a:solidFill>
                      <a:srgbClr val="023572"/>
                    </a:solidFill>
                    <a:latin typeface="Novo Apply Sans" panose="020B0503030000000000" pitchFamily="34" charset="0"/>
                  </a:rPr>
                  <a:t>world-class</a:t>
                </a:r>
                <a:r>
                  <a:rPr lang="da-DK" sz="1400" dirty="0">
                    <a:solidFill>
                      <a:srgbClr val="023572"/>
                    </a:solidFill>
                    <a:latin typeface="Novo Apply Sans" panose="020B0503030000000000" pitchFamily="34" charset="0"/>
                  </a:rPr>
                  <a:t> </a:t>
                </a:r>
              </a:p>
              <a:p>
                <a:r>
                  <a:rPr lang="da-DK" sz="1400" dirty="0" err="1">
                    <a:solidFill>
                      <a:srgbClr val="023572"/>
                    </a:solidFill>
                    <a:latin typeface="Novo Apply Sans" panose="020B0503030000000000" pitchFamily="34" charset="0"/>
                  </a:rPr>
                  <a:t>education</a:t>
                </a:r>
                <a:endParaRPr lang="da-DK" sz="1400" dirty="0">
                  <a:solidFill>
                    <a:srgbClr val="023572"/>
                  </a:solidFill>
                  <a:latin typeface="Novo Apply Sans" panose="020B0503030000000000" pitchFamily="34" charset="0"/>
                </a:endParaRPr>
              </a:p>
            </p:txBody>
          </p:sp>
          <p:pic>
            <p:nvPicPr>
              <p:cNvPr id="117" name="Billede 42">
                <a:extLst>
                  <a:ext uri="{FF2B5EF4-FFF2-40B4-BE49-F238E27FC236}">
                    <a16:creationId xmlns:a16="http://schemas.microsoft.com/office/drawing/2014/main" id="{573FCF4C-D8EC-4282-80F2-8516072AC38D}"/>
                  </a:ext>
                </a:extLst>
              </p:cNvPr>
              <p:cNvPicPr>
                <a:picLocks noChangeAspect="1"/>
              </p:cNvPicPr>
              <p:nvPr/>
            </p:nvPicPr>
            <p:blipFill>
              <a:blip r:embed="rId11"/>
              <a:stretch>
                <a:fillRect/>
              </a:stretch>
            </p:blipFill>
            <p:spPr>
              <a:xfrm>
                <a:off x="2675158" y="7640158"/>
                <a:ext cx="863248" cy="649346"/>
              </a:xfrm>
              <a:prstGeom prst="rect">
                <a:avLst/>
              </a:prstGeom>
            </p:spPr>
          </p:pic>
        </p:grpSp>
        <p:cxnSp>
          <p:nvCxnSpPr>
            <p:cNvPr id="118" name="Lige forbindelse 63">
              <a:extLst>
                <a:ext uri="{FF2B5EF4-FFF2-40B4-BE49-F238E27FC236}">
                  <a16:creationId xmlns:a16="http://schemas.microsoft.com/office/drawing/2014/main" id="{DF2D053B-4FEB-422D-A804-914E6B66C541}"/>
                </a:ext>
              </a:extLst>
            </p:cNvPr>
            <p:cNvCxnSpPr/>
            <p:nvPr/>
          </p:nvCxnSpPr>
          <p:spPr>
            <a:xfrm>
              <a:off x="683433" y="1490160"/>
              <a:ext cx="0" cy="7072219"/>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BABB45D-AA90-4ACD-96DE-0A3237A4EC3C}"/>
                </a:ext>
              </a:extLst>
            </p:cNvPr>
            <p:cNvSpPr/>
            <p:nvPr/>
          </p:nvSpPr>
          <p:spPr>
            <a:xfrm>
              <a:off x="540544" y="1289657"/>
              <a:ext cx="291548" cy="291548"/>
            </a:xfrm>
            <a:prstGeom prst="ellipse">
              <a:avLst/>
            </a:prstGeom>
            <a:solidFill>
              <a:schemeClr val="bg1"/>
            </a:solidFill>
            <a:ln>
              <a:solidFill>
                <a:srgbClr val="03357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spc="10" dirty="0"/>
            </a:p>
          </p:txBody>
        </p:sp>
      </p:grpSp>
      <p:pic>
        <p:nvPicPr>
          <p:cNvPr id="5" name="Picture 4">
            <a:extLst>
              <a:ext uri="{FF2B5EF4-FFF2-40B4-BE49-F238E27FC236}">
                <a16:creationId xmlns:a16="http://schemas.microsoft.com/office/drawing/2014/main" id="{39D6BA7E-E8D4-5708-747B-D678DE40B316}"/>
              </a:ext>
            </a:extLst>
          </p:cNvPr>
          <p:cNvPicPr>
            <a:picLocks noChangeAspect="1"/>
          </p:cNvPicPr>
          <p:nvPr/>
        </p:nvPicPr>
        <p:blipFill>
          <a:blip r:embed="rId12"/>
          <a:stretch>
            <a:fillRect/>
          </a:stretch>
        </p:blipFill>
        <p:spPr>
          <a:xfrm>
            <a:off x="10554938" y="1269074"/>
            <a:ext cx="4428000" cy="6137305"/>
          </a:xfrm>
          <a:prstGeom prst="rect">
            <a:avLst/>
          </a:prstGeom>
          <a:effectLst>
            <a:outerShdw blurRad="50800" dist="38100" algn="l" rotWithShape="0">
              <a:prstClr val="black">
                <a:alpha val="40000"/>
              </a:prstClr>
            </a:outerShdw>
          </a:effectLst>
        </p:spPr>
      </p:pic>
      <p:pic>
        <p:nvPicPr>
          <p:cNvPr id="8" name="Picture 7">
            <a:extLst>
              <a:ext uri="{FF2B5EF4-FFF2-40B4-BE49-F238E27FC236}">
                <a16:creationId xmlns:a16="http://schemas.microsoft.com/office/drawing/2014/main" id="{E5CC70F1-359F-A0CB-533B-67F6A788561C}"/>
              </a:ext>
            </a:extLst>
          </p:cNvPr>
          <p:cNvPicPr>
            <a:picLocks noChangeAspect="1"/>
          </p:cNvPicPr>
          <p:nvPr/>
        </p:nvPicPr>
        <p:blipFill>
          <a:blip r:embed="rId13"/>
          <a:stretch>
            <a:fillRect/>
          </a:stretch>
        </p:blipFill>
        <p:spPr>
          <a:xfrm>
            <a:off x="11325752" y="5651620"/>
            <a:ext cx="6765214" cy="373550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9806724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rlj\AppData\Local\Temp\Templafy\PowerPointVsto\Assets\08a63acf-a5a9-4e00-b820-124d9671eee3.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rlj\AppData\Local\Temp\Templafy\PowerPointVsto\Assets\08a63acf-a5a9-4e00-b820-124d9671eee3.jpeg"/>
</p:tagLst>
</file>

<file path=ppt/tags/tag5.xml><?xml version="1.0" encoding="utf-8"?>
<p:tagLst xmlns:a="http://schemas.openxmlformats.org/drawingml/2006/main" xmlns:r="http://schemas.openxmlformats.org/officeDocument/2006/relationships" xmlns:p="http://schemas.openxmlformats.org/presentationml/2006/main">
  <p:tag name="TEMPLAFYSLIDEID" val="636421933088684108"/>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rlj\AppData\Local\Temp\Templafy\PowerPointVsto\Assets\08a63acf-a5a9-4e00-b820-124d9671eee3.jpeg"/>
</p:tagLst>
</file>

<file path=ppt/theme/theme1.xml><?xml version="1.0" encoding="utf-8"?>
<a:theme xmlns:a="http://schemas.openxmlformats.org/drawingml/2006/main" name="Blank">
  <a:themeElements>
    <a:clrScheme name="Novo Nordisk Fonden">
      <a:dk1>
        <a:srgbClr val="000000"/>
      </a:dk1>
      <a:lt1>
        <a:srgbClr val="FFFFFF"/>
      </a:lt1>
      <a:dk2>
        <a:srgbClr val="001965"/>
      </a:dk2>
      <a:lt2>
        <a:srgbClr val="D9D9D9"/>
      </a:lt2>
      <a:accent1>
        <a:srgbClr val="001965"/>
      </a:accent1>
      <a:accent2>
        <a:srgbClr val="6675A2"/>
      </a:accent2>
      <a:accent3>
        <a:srgbClr val="F0CDB4"/>
      </a:accent3>
      <a:accent4>
        <a:srgbClr val="00464B"/>
      </a:accent4>
      <a:accent5>
        <a:srgbClr val="668F92"/>
      </a:accent5>
      <a:accent6>
        <a:srgbClr val="310024"/>
      </a:accent6>
      <a:hlink>
        <a:srgbClr val="848484"/>
      </a:hlink>
      <a:folHlink>
        <a:srgbClr val="AFAFAF"/>
      </a:folHlink>
    </a:clrScheme>
    <a:fontScheme name="Novo Nordisk Fonden">
      <a:majorFont>
        <a:latin typeface="Novo Apply Sans"/>
        <a:ea typeface=""/>
        <a:cs typeface=""/>
      </a:majorFont>
      <a:minorFont>
        <a:latin typeface="Novo Apply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400" spc="1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7000"/>
          </a:lnSpc>
          <a:spcAft>
            <a:spcPts val="600"/>
          </a:spcAft>
          <a:defRPr sz="2400" spc="10" smtClean="0">
            <a:solidFill>
              <a:schemeClr val="tx2"/>
            </a:solidFill>
            <a:latin typeface="Novo Apply Sans" panose="020B0503030000000000" pitchFamily="34" charset="0"/>
          </a:defRPr>
        </a:defPPr>
      </a:lstStyle>
    </a:txDef>
  </a:objectDefaults>
  <a:extraClrSchemeLst/>
  <a:custClrLst>
    <a:custClr name="Novo Blue">
      <a:srgbClr val="001965"/>
    </a:custClr>
    <a:custClr name="Warm Sand">
      <a:srgbClr val="F0CDB4"/>
    </a:custClr>
    <a:custClr name="Petroleum">
      <a:srgbClr val="00464B"/>
    </a:custClr>
    <a:custClr name="Dark Purple">
      <a:srgbClr val="310024"/>
    </a:custClr>
    <a:custClr name="Bright green">
      <a:srgbClr val="BCDB00"/>
    </a:custClr>
    <a:custClr name="Bright yellow">
      <a:srgbClr val="FFD13C"/>
    </a:custClr>
    <a:custClr name="Crimeson red">
      <a:srgbClr val="CD164B"/>
    </a:custClr>
    <a:custClr name="Color has no name">
      <a:srgbClr val="FFFFFF"/>
    </a:custClr>
    <a:custClr name="Color has no name">
      <a:srgbClr val="FFFFFF"/>
    </a:custClr>
    <a:custClr name="Color has no name">
      <a:srgbClr val="FFFFFF"/>
    </a:custClr>
    <a:custClr name="Novo Light Blue">
      <a:srgbClr val="6675A2"/>
    </a:custClr>
    <a:custClr name="Color has no name">
      <a:srgbClr val="F7E3D6"/>
    </a:custClr>
    <a:custClr name="Color has no name">
      <a:srgbClr val="73999C"/>
    </a:custClr>
    <a:custClr name="Color has no name">
      <a:srgbClr val="8E7387"/>
    </a:custClr>
    <a:custClr name="Color has no name">
      <a:srgbClr val="DAEB73"/>
    </a:custClr>
    <a:custClr name="Color has no name">
      <a:srgbClr val="FFE694"/>
    </a:custClr>
    <a:custClr name="Color has no name">
      <a:srgbClr val="FC7F9C"/>
    </a:custClr>
    <a:custClr name="Color has no name">
      <a:srgbClr val="FFFFFF"/>
    </a:custClr>
    <a:custClr name="Color has no name">
      <a:srgbClr val="FFFFFF"/>
    </a:custClr>
    <a:custClr name="Color has no name">
      <a:srgbClr val="FFFFFF"/>
    </a:custClr>
    <a:custClr name="Color has no name">
      <a:srgbClr val="BFC5D8"/>
    </a:custClr>
    <a:custClr name="Color has no name">
      <a:srgbClr val="FBF2EC"/>
    </a:custClr>
    <a:custClr name="Color has no name">
      <a:srgbClr val="BFD1D2"/>
    </a:custClr>
    <a:custClr name="Color has no name">
      <a:srgbClr val="CBBFC8"/>
    </a:custClr>
    <a:custClr name="Color has no name">
      <a:srgbClr val="EEF6BF"/>
    </a:custClr>
    <a:custClr name="Color has no name">
      <a:srgbClr val="FFF3CE"/>
    </a:custClr>
    <a:custClr name="Color has no name">
      <a:srgbClr val="FCC5D2"/>
    </a:custClr>
    <a:custClr name="Color has no name">
      <a:srgbClr val="FFFFFF"/>
    </a:custClr>
    <a:custClr name="Color has no name">
      <a:srgbClr val="FFFFFF"/>
    </a:custClr>
    <a:custClr name="Color has no name">
      <a:srgbClr val="FFFFFF"/>
    </a:custClr>
    <a:custClr name="Color has no name">
      <a:srgbClr val="E5E8F0"/>
    </a:custClr>
    <a:custClr name="Color has no name">
      <a:srgbClr val="FDFAF7"/>
    </a:custClr>
    <a:custClr name="Color has no name">
      <a:srgbClr val="E5ECED"/>
    </a:custClr>
    <a:custClr name="Color has no name">
      <a:srgbClr val="EAE5E9"/>
    </a:custClr>
    <a:custClr name="Color has no name">
      <a:srgbClr val="F8FBE5"/>
    </a:custClr>
    <a:custClr name="Color has no name">
      <a:srgbClr val="FFFAEB"/>
    </a:custClr>
    <a:custClr name="Color has no name">
      <a:srgbClr val="FEE8ED"/>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Blank.potx" id="{F1F144ED-39A2-4FC9-B6BC-71E2928B5AC0}" vid="{BB83120C-D51A-4A67-AA09-CF0504509400}"/>
    </a:ext>
  </a:extLst>
</a:theme>
</file>

<file path=ppt/theme/theme2.xml><?xml version="1.0" encoding="utf-8"?>
<a:theme xmlns:a="http://schemas.openxmlformats.org/drawingml/2006/main" name="Office-tema">
  <a:themeElements>
    <a:clrScheme name="Novo Nordisk Fonden">
      <a:dk1>
        <a:srgbClr val="000000"/>
      </a:dk1>
      <a:lt1>
        <a:srgbClr val="FFFFFF"/>
      </a:lt1>
      <a:dk2>
        <a:srgbClr val="001965"/>
      </a:dk2>
      <a:lt2>
        <a:srgbClr val="D9D9D9"/>
      </a:lt2>
      <a:accent1>
        <a:srgbClr val="001965"/>
      </a:accent1>
      <a:accent2>
        <a:srgbClr val="6675A2"/>
      </a:accent2>
      <a:accent3>
        <a:srgbClr val="F0CDB4"/>
      </a:accent3>
      <a:accent4>
        <a:srgbClr val="00464B"/>
      </a:accent4>
      <a:accent5>
        <a:srgbClr val="668F92"/>
      </a:accent5>
      <a:accent6>
        <a:srgbClr val="310024"/>
      </a:accent6>
      <a:hlink>
        <a:srgbClr val="848484"/>
      </a:hlink>
      <a:folHlink>
        <a:srgbClr val="AFAFAF"/>
      </a:folHlink>
    </a:clrScheme>
    <a:fontScheme name="Novo Holdings">
      <a:majorFont>
        <a:latin typeface="Novo Apply Sans"/>
        <a:ea typeface=""/>
        <a:cs typeface=""/>
      </a:majorFont>
      <a:minorFont>
        <a:latin typeface="Novo Apply Sans"/>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Novo Blue">
      <a:srgbClr val="001965"/>
    </a:custClr>
    <a:custClr name="Warm Sand">
      <a:srgbClr val="F0CDB4"/>
    </a:custClr>
    <a:custClr name="Petroleum">
      <a:srgbClr val="00464B"/>
    </a:custClr>
    <a:custClr name="Dark Purple">
      <a:srgbClr val="310024"/>
    </a:custClr>
    <a:custClr name="Bright green">
      <a:srgbClr val="BCDB00"/>
    </a:custClr>
    <a:custClr name="Bright yellow">
      <a:srgbClr val="FFD13C"/>
    </a:custClr>
    <a:custClr name="Crimeson red">
      <a:srgbClr val="CD164B"/>
    </a:custClr>
    <a:custClr name="Color has no name">
      <a:srgbClr val="FFFFFF"/>
    </a:custClr>
    <a:custClr name="Color has no name">
      <a:srgbClr val="FFFFFF"/>
    </a:custClr>
    <a:custClr name="Color has no name">
      <a:srgbClr val="FFFFFF"/>
    </a:custClr>
    <a:custClr name="Novo Light Blue">
      <a:srgbClr val="6675A2"/>
    </a:custClr>
    <a:custClr name="Color has no name">
      <a:srgbClr val="F7E3D6"/>
    </a:custClr>
    <a:custClr name="Color has no name">
      <a:srgbClr val="73999C"/>
    </a:custClr>
    <a:custClr name="Color has no name">
      <a:srgbClr val="8E7387"/>
    </a:custClr>
    <a:custClr name="Color has no name">
      <a:srgbClr val="DAEB73"/>
    </a:custClr>
    <a:custClr name="Color has no name">
      <a:srgbClr val="FFE694"/>
    </a:custClr>
    <a:custClr name="Color has no name">
      <a:srgbClr val="FC7F9C"/>
    </a:custClr>
    <a:custClr name="Color has no name">
      <a:srgbClr val="FFFFFF"/>
    </a:custClr>
    <a:custClr name="Color has no name">
      <a:srgbClr val="FFFFFF"/>
    </a:custClr>
    <a:custClr name="Color has no name">
      <a:srgbClr val="FFFFFF"/>
    </a:custClr>
    <a:custClr name="Color has no name">
      <a:srgbClr val="BFC5D8"/>
    </a:custClr>
    <a:custClr name="Color has no name">
      <a:srgbClr val="FBF2EC"/>
    </a:custClr>
    <a:custClr name="Color has no name">
      <a:srgbClr val="BFD1D2"/>
    </a:custClr>
    <a:custClr name="Color has no name">
      <a:srgbClr val="CBBFC8"/>
    </a:custClr>
    <a:custClr name="Color has no name">
      <a:srgbClr val="EEF6BF"/>
    </a:custClr>
    <a:custClr name="Color has no name">
      <a:srgbClr val="FFF3CE"/>
    </a:custClr>
    <a:custClr name="Color has no name">
      <a:srgbClr val="FCC5D2"/>
    </a:custClr>
    <a:custClr name="Color has no name">
      <a:srgbClr val="FFFFFF"/>
    </a:custClr>
    <a:custClr name="Color has no name">
      <a:srgbClr val="FFFFFF"/>
    </a:custClr>
    <a:custClr name="Color has no name">
      <a:srgbClr val="FFFFFF"/>
    </a:custClr>
    <a:custClr name="Color has no name">
      <a:srgbClr val="E5E8F0"/>
    </a:custClr>
    <a:custClr name="Color has no name">
      <a:srgbClr val="FDFAF7"/>
    </a:custClr>
    <a:custClr name="Color has no name">
      <a:srgbClr val="E5ECED"/>
    </a:custClr>
    <a:custClr name="Color has no name">
      <a:srgbClr val="EAE5E9"/>
    </a:custClr>
    <a:custClr name="Color has no name">
      <a:srgbClr val="F8FBE5"/>
    </a:custClr>
    <a:custClr name="Color has no name">
      <a:srgbClr val="FFFAEB"/>
    </a:custClr>
    <a:custClr name="Color has no name">
      <a:srgbClr val="FEE8ED"/>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ovo Nordisk Fonden">
      <a:dk1>
        <a:srgbClr val="000000"/>
      </a:dk1>
      <a:lt1>
        <a:srgbClr val="FFFFFF"/>
      </a:lt1>
      <a:dk2>
        <a:srgbClr val="001965"/>
      </a:dk2>
      <a:lt2>
        <a:srgbClr val="D9D9D9"/>
      </a:lt2>
      <a:accent1>
        <a:srgbClr val="001965"/>
      </a:accent1>
      <a:accent2>
        <a:srgbClr val="6675A2"/>
      </a:accent2>
      <a:accent3>
        <a:srgbClr val="F0CDB4"/>
      </a:accent3>
      <a:accent4>
        <a:srgbClr val="00464B"/>
      </a:accent4>
      <a:accent5>
        <a:srgbClr val="668F92"/>
      </a:accent5>
      <a:accent6>
        <a:srgbClr val="310024"/>
      </a:accent6>
      <a:hlink>
        <a:srgbClr val="848484"/>
      </a:hlink>
      <a:folHlink>
        <a:srgbClr val="AFAFAF"/>
      </a:folHlink>
    </a:clrScheme>
    <a:fontScheme name="Novo Holdings">
      <a:majorFont>
        <a:latin typeface="Novo Apply Sans"/>
        <a:ea typeface=""/>
        <a:cs typeface=""/>
      </a:majorFont>
      <a:minorFont>
        <a:latin typeface="Novo Apply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Novo Blue">
      <a:srgbClr val="001965"/>
    </a:custClr>
    <a:custClr name="Warm Sand">
      <a:srgbClr val="F0CDB4"/>
    </a:custClr>
    <a:custClr name="Petroleum">
      <a:srgbClr val="00464B"/>
    </a:custClr>
    <a:custClr name="Dark Purple">
      <a:srgbClr val="310024"/>
    </a:custClr>
    <a:custClr name="Bright green">
      <a:srgbClr val="BCDB00"/>
    </a:custClr>
    <a:custClr name="Bright yellow">
      <a:srgbClr val="FFD13C"/>
    </a:custClr>
    <a:custClr name="Crimeson red">
      <a:srgbClr val="CD164B"/>
    </a:custClr>
    <a:custClr name="Color has no name">
      <a:srgbClr val="FFFFFF"/>
    </a:custClr>
    <a:custClr name="Color has no name">
      <a:srgbClr val="FFFFFF"/>
    </a:custClr>
    <a:custClr name="Color has no name">
      <a:srgbClr val="FFFFFF"/>
    </a:custClr>
    <a:custClr name="Novo Light Blue">
      <a:srgbClr val="6675A2"/>
    </a:custClr>
    <a:custClr name="Color has no name">
      <a:srgbClr val="F7E3D6"/>
    </a:custClr>
    <a:custClr name="Color has no name">
      <a:srgbClr val="73999C"/>
    </a:custClr>
    <a:custClr name="Color has no name">
      <a:srgbClr val="8E7387"/>
    </a:custClr>
    <a:custClr name="Color has no name">
      <a:srgbClr val="DAEB73"/>
    </a:custClr>
    <a:custClr name="Color has no name">
      <a:srgbClr val="FFE694"/>
    </a:custClr>
    <a:custClr name="Color has no name">
      <a:srgbClr val="FC7F9C"/>
    </a:custClr>
    <a:custClr name="Color has no name">
      <a:srgbClr val="FFFFFF"/>
    </a:custClr>
    <a:custClr name="Color has no name">
      <a:srgbClr val="FFFFFF"/>
    </a:custClr>
    <a:custClr name="Color has no name">
      <a:srgbClr val="FFFFFF"/>
    </a:custClr>
    <a:custClr name="Color has no name">
      <a:srgbClr val="BFC5D8"/>
    </a:custClr>
    <a:custClr name="Color has no name">
      <a:srgbClr val="FBF2EC"/>
    </a:custClr>
    <a:custClr name="Color has no name">
      <a:srgbClr val="BFD1D2"/>
    </a:custClr>
    <a:custClr name="Color has no name">
      <a:srgbClr val="CBBFC8"/>
    </a:custClr>
    <a:custClr name="Color has no name">
      <a:srgbClr val="EEF6BF"/>
    </a:custClr>
    <a:custClr name="Color has no name">
      <a:srgbClr val="FFF3CE"/>
    </a:custClr>
    <a:custClr name="Color has no name">
      <a:srgbClr val="FCC5D2"/>
    </a:custClr>
    <a:custClr name="Color has no name">
      <a:srgbClr val="FFFFFF"/>
    </a:custClr>
    <a:custClr name="Color has no name">
      <a:srgbClr val="FFFFFF"/>
    </a:custClr>
    <a:custClr name="Color has no name">
      <a:srgbClr val="FFFFFF"/>
    </a:custClr>
    <a:custClr name="Color has no name">
      <a:srgbClr val="E5E8F0"/>
    </a:custClr>
    <a:custClr name="Color has no name">
      <a:srgbClr val="FDFAF7"/>
    </a:custClr>
    <a:custClr name="Color has no name">
      <a:srgbClr val="E5ECED"/>
    </a:custClr>
    <a:custClr name="Color has no name">
      <a:srgbClr val="EAE5E9"/>
    </a:custClr>
    <a:custClr name="Color has no name">
      <a:srgbClr val="F8FBE5"/>
    </a:custClr>
    <a:custClr name="Color has no name">
      <a:srgbClr val="FFFAEB"/>
    </a:custClr>
    <a:custClr name="Color has no name">
      <a:srgbClr val="FEE8ED"/>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B3948A910F0A499CA9883259AD8973" ma:contentTypeVersion="34" ma:contentTypeDescription="Create a new document." ma:contentTypeScope="" ma:versionID="34a00ec624dedaf6d8b5ea6eabaf8e72">
  <xsd:schema xmlns:xsd="http://www.w3.org/2001/XMLSchema" xmlns:xs="http://www.w3.org/2001/XMLSchema" xmlns:p="http://schemas.microsoft.com/office/2006/metadata/properties" xmlns:ns2="687d86ff-9705-4053-9923-6ad3bc3ab63d" xmlns:ns3="e1d141fa-36c6-479e-839b-e9c46aaf94a0" xmlns:ns4="d3ffa1d3-ea3c-432f-bd16-8f0f6060c053" xmlns:ns5="ac3c5bba-a655-49c0-b5e4-c74215e541a8" targetNamespace="http://schemas.microsoft.com/office/2006/metadata/properties" ma:root="true" ma:fieldsID="2a1d47e32132176df49222882fa77fb2" ns2:_="" ns3:_="" ns4:_="" ns5:_="">
    <xsd:import namespace="687d86ff-9705-4053-9923-6ad3bc3ab63d"/>
    <xsd:import namespace="e1d141fa-36c6-479e-839b-e9c46aaf94a0"/>
    <xsd:import namespace="d3ffa1d3-ea3c-432f-bd16-8f0f6060c053"/>
    <xsd:import namespace="ac3c5bba-a655-49c0-b5e4-c74215e541a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h4a3cf61804b47ee99fb0bc35606ba3e" minOccurs="0"/>
                <xsd:element ref="ns3:b51c437493a2481f99bd4f15b1fb88cf" minOccurs="0"/>
                <xsd:element ref="ns4:Archived" minOccurs="0"/>
                <xsd:element ref="ns5:SharedWithUsers" minOccurs="0"/>
                <xsd:element ref="ns5:SharedWithDetails" minOccurs="0"/>
                <xsd:element ref="ns3:MediaServiceOCR" minOccurs="0"/>
                <xsd:element ref="ns3:Reportstatus" minOccurs="0"/>
                <xsd:element ref="ns3:MediaServiceLocation" minOccurs="0"/>
                <xsd:element ref="ns3:Tostayindeprtmentsite" minOccurs="0"/>
                <xsd:element ref="ns3:MediaLengthInSeconds" minOccurs="0"/>
                <xsd:element ref="ns3:lcf76f155ced4ddcb4097134ff3c332f" minOccurs="0"/>
                <xsd:element ref="ns3:MediaServiceObjectDetectorVersion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7d86ff-9705-4053-9923-6ad3bc3ab63d"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05a2a558-9336-458c-ac0d-bb4ec9aca07b}" ma:internalName="TaxCatchAll" ma:showField="CatchAllData" ma:web="ac3c5bba-a655-49c0-b5e4-c74215e541a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d141fa-36c6-479e-839b-e9c46aaf94a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h4a3cf61804b47ee99fb0bc35606ba3e" ma:index="18" nillable="true" ma:taxonomy="true" ma:internalName="h4a3cf61804b47ee99fb0bc35606ba3e" ma:taxonomyFieldName="Department" ma:displayName="Department" ma:indexed="true" ma:default="" ma:fieldId="{14a3cf61-804b-47ee-99fb-0bc35606ba3e}" ma:sspId="9af1f2ba-b505-46e0-b878-22b7919d96a5" ma:termSetId="36342d3d-b311-4426-a044-9fb6ec4405cc" ma:anchorId="00000000-0000-0000-0000-000000000000" ma:open="false" ma:isKeyword="false">
      <xsd:complexType>
        <xsd:sequence>
          <xsd:element ref="pc:Terms" minOccurs="0" maxOccurs="1"/>
        </xsd:sequence>
      </xsd:complexType>
    </xsd:element>
    <xsd:element name="b51c437493a2481f99bd4f15b1fb88cf" ma:index="20" nillable="true" ma:taxonomy="true" ma:internalName="b51c437493a2481f99bd4f15b1fb88cf" ma:taxonomyFieldName="Category" ma:displayName="Category" ma:default="" ma:fieldId="{b51c4374-93a2-481f-99bd-4f15b1fb88cf}" ma:taxonomyMulti="true" ma:sspId="9af1f2ba-b505-46e0-b878-22b7919d96a5" ma:termSetId="e1285b3c-cd55-4e07-bd77-938a30e03491" ma:anchorId="00000000-0000-0000-0000-000000000000" ma:open="fals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Reportstatus" ma:index="25" nillable="true" ma:displayName="Report status" ma:default="In Progress" ma:format="Dropdown" ma:internalName="Reportstatus">
      <xsd:simpleType>
        <xsd:restriction base="dms:Choice">
          <xsd:enumeration value="In Progress"/>
          <xsd:enumeration value="Finalized"/>
          <xsd:enumeration value="Final OK"/>
          <xsd:enumeration value="New"/>
          <xsd:enumeration value="Correct"/>
        </xsd:restriction>
      </xsd:simpleType>
    </xsd:element>
    <xsd:element name="MediaServiceLocation" ma:index="26" nillable="true" ma:displayName="Location" ma:internalName="MediaServiceLocation" ma:readOnly="true">
      <xsd:simpleType>
        <xsd:restriction base="dms:Text"/>
      </xsd:simpleType>
    </xsd:element>
    <xsd:element name="Tostayindeprtmentsite" ma:index="27" nillable="true" ma:displayName="To stay in department site" ma:default="1" ma:format="Dropdown" ma:internalName="Tostayindeprtmentsite">
      <xsd:simpleType>
        <xsd:restriction base="dms:Boolea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9af1f2ba-b505-46e0-b878-22b7919d96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_Flow_SignoffStatus" ma:index="3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ffa1d3-ea3c-432f-bd16-8f0f6060c053" elementFormDefault="qualified">
    <xsd:import namespace="http://schemas.microsoft.com/office/2006/documentManagement/types"/>
    <xsd:import namespace="http://schemas.microsoft.com/office/infopath/2007/PartnerControls"/>
    <xsd:element name="Archived" ma:index="21" nillable="true" ma:displayName="Archived" ma:default="0" ma:format="Dropdown" ma:internalName="Archiv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c3c5bba-a655-49c0-b5e4-c74215e541a8"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51c437493a2481f99bd4f15b1fb88cf xmlns="e1d141fa-36c6-479e-839b-e9c46aaf94a0">
      <Terms xmlns="http://schemas.microsoft.com/office/infopath/2007/PartnerControls"/>
    </b51c437493a2481f99bd4f15b1fb88cf>
    <Reportstatus xmlns="e1d141fa-36c6-479e-839b-e9c46aaf94a0">In Progress</Reportstatus>
    <h4a3cf61804b47ee99fb0bc35606ba3e xmlns="e1d141fa-36c6-479e-839b-e9c46aaf94a0">
      <Terms xmlns="http://schemas.microsoft.com/office/infopath/2007/PartnerControls">
        <TermInfo xmlns="http://schemas.microsoft.com/office/infopath/2007/PartnerControls">
          <TermName xmlns="http://schemas.microsoft.com/office/infopath/2007/PartnerControls">NNF Impact</TermName>
          <TermId xmlns="http://schemas.microsoft.com/office/infopath/2007/PartnerControls">756a5b72-aaf5-4797-9d73-eeca80798f1b</TermId>
        </TermInfo>
      </Terms>
    </h4a3cf61804b47ee99fb0bc35606ba3e>
    <Tostayindeprtmentsite xmlns="e1d141fa-36c6-479e-839b-e9c46aaf94a0">true</Tostayindeprtmentsite>
    <Archived xmlns="d3ffa1d3-ea3c-432f-bd16-8f0f6060c053">false</Archived>
    <TaxCatchAll xmlns="687d86ff-9705-4053-9923-6ad3bc3ab63d">
      <Value>1</Value>
    </TaxCatchAll>
    <lcf76f155ced4ddcb4097134ff3c332f xmlns="e1d141fa-36c6-479e-839b-e9c46aaf94a0">
      <Terms xmlns="http://schemas.microsoft.com/office/infopath/2007/PartnerControls"/>
    </lcf76f155ced4ddcb4097134ff3c332f>
    <_Flow_SignoffStatus xmlns="e1d141fa-36c6-479e-839b-e9c46aaf94a0" xsi:nil="true"/>
    <SharedWithUsers xmlns="ac3c5bba-a655-49c0-b5e4-c74215e541a8">
      <UserInfo>
        <DisplayName>Rasmus Vendelbo Lund Jensen</DisplayName>
        <AccountId>22</AccountId>
        <AccountType/>
      </UserInfo>
      <UserInfo>
        <DisplayName>Kristian Raudal</DisplayName>
        <AccountId>667</AccountId>
        <AccountType/>
      </UserInfo>
      <UserInfo>
        <DisplayName>Marie-Louise Jersin</DisplayName>
        <AccountId>255</AccountId>
        <AccountType/>
      </UserInfo>
      <UserInfo>
        <DisplayName>Frederikke Stausholm</DisplayName>
        <AccountId>466</AccountId>
        <AccountType/>
      </UserInfo>
      <UserInfo>
        <DisplayName>Sebastian Lundstrøm</DisplayName>
        <AccountId>762</AccountId>
        <AccountType/>
      </UserInfo>
      <UserInfo>
        <DisplayName>Rikke Wangsøe</DisplayName>
        <AccountId>247</AccountId>
        <AccountType/>
      </UserInfo>
      <UserInfo>
        <DisplayName>Christian Mostrup</DisplayName>
        <AccountId>103</AccountId>
        <AccountType/>
      </UserInfo>
      <UserInfo>
        <DisplayName>Alexandra Lichtenstein Kaarsen</DisplayName>
        <AccountId>250</AccountId>
        <AccountType/>
      </UserInfo>
      <UserInfo>
        <DisplayName>Judith Vonberg</DisplayName>
        <AccountId>759</AccountId>
        <AccountType/>
      </UserInfo>
      <UserInfo>
        <DisplayName>Nicolai Lysgaard Thomsen</DisplayName>
        <AccountId>244</AccountId>
        <AccountType/>
      </UserInfo>
      <UserInfo>
        <DisplayName>Laura Balleby Brogaard</DisplayName>
        <AccountId>760</AccountId>
        <AccountType/>
      </UserInfo>
      <UserInfo>
        <DisplayName>Marie Elsner Sander</DisplayName>
        <AccountId>604</AccountId>
        <AccountType/>
      </UserInfo>
      <UserInfo>
        <DisplayName>Steffen Pierini Lüders</DisplayName>
        <AccountId>93</AccountId>
        <AccountType/>
      </UserInfo>
      <UserInfo>
        <DisplayName>Anders Chanruk Larsen</DisplayName>
        <AccountId>145</AccountId>
        <AccountType/>
      </UserInfo>
      <UserInfo>
        <DisplayName>Gert Almind</DisplayName>
        <AccountId>231</AccountId>
        <AccountType/>
      </UserInfo>
      <UserInfo>
        <DisplayName>Sabina Askholm Larsen</DisplayName>
        <AccountId>101</AccountId>
        <AccountType/>
      </UserInfo>
      <UserInfo>
        <DisplayName>Steffen Aggerholm Krog</DisplayName>
        <AccountId>396</AccountId>
        <AccountType/>
      </UserInfo>
      <UserInfo>
        <DisplayName>Morten Busch</DisplayName>
        <AccountId>95</AccountId>
        <AccountType/>
      </UserInfo>
      <UserInfo>
        <DisplayName>Jackson Williams</DisplayName>
        <AccountId>696</AccountId>
        <AccountType/>
      </UserInfo>
      <UserInfo>
        <DisplayName>Jakob Wilms</DisplayName>
        <AccountId>238</AccountId>
        <AccountType/>
      </UserInfo>
      <UserInfo>
        <DisplayName>Maria Teresa Buco</DisplayName>
        <AccountId>761</AccountId>
        <AccountType/>
      </UserInfo>
      <UserInfo>
        <DisplayName>Nils Eskestad</DisplayName>
        <AccountId>27</AccountId>
        <AccountType/>
      </UserInfo>
      <UserInfo>
        <DisplayName>Dora González</DisplayName>
        <AccountId>758</AccountId>
        <AccountType/>
      </UserInfo>
      <UserInfo>
        <DisplayName>Jesper Laursen</DisplayName>
        <AccountId>179</AccountId>
        <AccountType/>
      </UserInfo>
      <UserInfo>
        <DisplayName>Thomas Bille</DisplayName>
        <AccountId>86</AccountId>
        <AccountType/>
      </UserInfo>
      <UserInfo>
        <DisplayName>Tobias Rhode</DisplayName>
        <AccountId>87</AccountId>
        <AccountType/>
      </UserInfo>
      <UserInfo>
        <DisplayName>Taus Tornhøj Sørensen</DisplayName>
        <AccountId>763</AccountId>
        <AccountType/>
      </UserInfo>
    </SharedWithUsers>
  </documentManagement>
</p:properties>
</file>

<file path=customXml/itemProps1.xml><?xml version="1.0" encoding="utf-8"?>
<ds:datastoreItem xmlns:ds="http://schemas.openxmlformats.org/officeDocument/2006/customXml" ds:itemID="{57297991-F168-4EE0-9215-CB89EEBA067A}">
  <ds:schemaRefs>
    <ds:schemaRef ds:uri="http://schemas.microsoft.com/sharepoint/v3/contenttype/forms"/>
  </ds:schemaRefs>
</ds:datastoreItem>
</file>

<file path=customXml/itemProps2.xml><?xml version="1.0" encoding="utf-8"?>
<ds:datastoreItem xmlns:ds="http://schemas.openxmlformats.org/officeDocument/2006/customXml" ds:itemID="{FB48A986-07C8-40C4-BA02-A2F76F8A1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7d86ff-9705-4053-9923-6ad3bc3ab63d"/>
    <ds:schemaRef ds:uri="e1d141fa-36c6-479e-839b-e9c46aaf94a0"/>
    <ds:schemaRef ds:uri="d3ffa1d3-ea3c-432f-bd16-8f0f6060c053"/>
    <ds:schemaRef ds:uri="ac3c5bba-a655-49c0-b5e4-c74215e541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94ACC2-BCDA-4368-8314-16FA8C7787FD}">
  <ds:schemaRefs>
    <ds:schemaRef ds:uri="http://purl.org/dc/terms/"/>
    <ds:schemaRef ds:uri="d3ffa1d3-ea3c-432f-bd16-8f0f6060c053"/>
    <ds:schemaRef ds:uri="http://schemas.microsoft.com/office/2006/documentManagement/types"/>
    <ds:schemaRef ds:uri="e1d141fa-36c6-479e-839b-e9c46aaf94a0"/>
    <ds:schemaRef ds:uri="687d86ff-9705-4053-9923-6ad3bc3ab63d"/>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ac3c5bba-a655-49c0-b5e4-c74215e541a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1410</Words>
  <Application>Microsoft Office PowerPoint</Application>
  <PresentationFormat>Custom</PresentationFormat>
  <Paragraphs>209</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Blank</vt:lpstr>
      <vt:lpstr>Welcome Please turn off your microphone and video  Questions can be asked in the chat</vt:lpstr>
      <vt:lpstr>Welcome Please turn off your microphone and video  Questions can be asked in the chat</vt:lpstr>
      <vt:lpstr>Agenda</vt:lpstr>
      <vt:lpstr>Researchfish®</vt:lpstr>
      <vt:lpstr>Agenda</vt:lpstr>
      <vt:lpstr>Why reporting is important for Novo Nordisk Foundation</vt:lpstr>
      <vt:lpstr> The nine societal impact principles for the Foundation </vt:lpstr>
      <vt:lpstr>Agenda</vt:lpstr>
      <vt:lpstr>PowerPoint Presentation</vt:lpstr>
      <vt:lpstr>The NNF Dashboard</vt:lpstr>
      <vt:lpstr>Agenda</vt:lpstr>
      <vt:lpstr>Reporting in Researchfish®</vt:lpstr>
      <vt:lpstr>Reporting in Researchfish®</vt:lpstr>
      <vt:lpstr>Hands on introduction to Researchfish®  - How you report</vt:lpstr>
      <vt:lpstr>Results and outcomes are used</vt:lpstr>
      <vt:lpstr>Reporting to the Novo Nordisk Foundation</vt:lpstr>
      <vt:lpstr>Welcome Please turn off your microphone and video  Questions can be asked in the chat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Please turn off your microphone and video  Questions can be asked in the chat</dc:title>
  <dc:creator/>
  <cp:lastModifiedBy/>
  <cp:revision>2</cp:revision>
  <dcterms:created xsi:type="dcterms:W3CDTF">2016-09-13T07:12:10Z</dcterms:created>
  <dcterms:modified xsi:type="dcterms:W3CDTF">2023-12-11T12:43:52Z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2020-06-02T09:46:56.6710587Z</vt:lpwstr>
  </property>
  <property fmtid="{D5CDD505-2E9C-101B-9397-08002B2CF9AE}" pid="4" name="CustomerId">
    <vt:lpwstr>novo</vt:lpwstr>
  </property>
  <property fmtid="{D5CDD505-2E9C-101B-9397-08002B2CF9AE}" pid="5" name="TemplateId">
    <vt:lpwstr>636941265476339812</vt:lpwstr>
  </property>
  <property fmtid="{D5CDD505-2E9C-101B-9397-08002B2CF9AE}" pid="6" name="UserProfileId">
    <vt:lpwstr>637049019704985349</vt:lpwstr>
  </property>
  <property fmtid="{D5CDD505-2E9C-101B-9397-08002B2CF9AE}" pid="7" name="ContentTypeId">
    <vt:lpwstr>0x01010069B3948A910F0A499CA9883259AD8973</vt:lpwstr>
  </property>
  <property fmtid="{D5CDD505-2E9C-101B-9397-08002B2CF9AE}" pid="8" name="Category">
    <vt:lpwstr/>
  </property>
  <property fmtid="{D5CDD505-2E9C-101B-9397-08002B2CF9AE}" pid="9" name="Department">
    <vt:lpwstr>1;#NNF Impact|756a5b72-aaf5-4797-9d73-eeca80798f1b</vt:lpwstr>
  </property>
  <property fmtid="{D5CDD505-2E9C-101B-9397-08002B2CF9AE}" pid="10" name="MediaServiceImageTags">
    <vt:lpwstr/>
  </property>
</Properties>
</file>